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5"/>
  </p:notesMasterIdLst>
  <p:sldIdLst>
    <p:sldId id="256" r:id="rId2"/>
    <p:sldId id="258" r:id="rId3"/>
    <p:sldId id="260" r:id="rId4"/>
    <p:sldId id="259" r:id="rId5"/>
    <p:sldId id="263" r:id="rId6"/>
    <p:sldId id="271" r:id="rId7"/>
    <p:sldId id="264" r:id="rId8"/>
    <p:sldId id="276" r:id="rId9"/>
    <p:sldId id="279" r:id="rId10"/>
    <p:sldId id="261" r:id="rId11"/>
    <p:sldId id="262" r:id="rId12"/>
    <p:sldId id="265" r:id="rId13"/>
    <p:sldId id="275" r:id="rId14"/>
    <p:sldId id="266" r:id="rId15"/>
    <p:sldId id="267" r:id="rId16"/>
    <p:sldId id="268" r:id="rId17"/>
    <p:sldId id="269" r:id="rId18"/>
    <p:sldId id="270" r:id="rId19"/>
    <p:sldId id="272" r:id="rId20"/>
    <p:sldId id="273" r:id="rId21"/>
    <p:sldId id="274" r:id="rId22"/>
    <p:sldId id="277" r:id="rId23"/>
    <p:sldId id="278" r:id="rId24"/>
  </p:sldIdLst>
  <p:sldSz cx="9144000" cy="5143500" type="screen16x9"/>
  <p:notesSz cx="6858000" cy="9144000"/>
  <p:embeddedFontLst>
    <p:embeddedFont>
      <p:font typeface="Anaheim" panose="020B0604020202020204" charset="-18"/>
      <p:regular r:id="rId26"/>
      <p:bold r:id="rId27"/>
    </p:embeddedFont>
    <p:embeddedFont>
      <p:font typeface="Antonio" panose="020B0604020202020204" charset="-18"/>
      <p:regular r:id="rId28"/>
      <p:bold r:id="rId29"/>
    </p:embeddedFont>
    <p:embeddedFont>
      <p:font typeface="Bebas Neue" panose="020B0606020202050201" pitchFamily="34" charset="-18"/>
      <p:regular r:id="rId30"/>
    </p:embeddedFont>
    <p:embeddedFont>
      <p:font typeface="Bricolage Grotesque" panose="020B0604020202020204" charset="0"/>
      <p:regular r:id="rId31"/>
      <p:bold r:id="rId32"/>
    </p:embeddedFont>
    <p:embeddedFont>
      <p:font typeface="Inter" panose="020B0604020202020204" charset="0"/>
      <p:regular r:id="rId33"/>
      <p:bold r:id="rId34"/>
      <p:italic r:id="rId35"/>
      <p:boldItalic r:id="rId36"/>
    </p:embeddedFont>
    <p:embeddedFont>
      <p:font typeface="Inter Medium" panose="020B0604020202020204" charset="0"/>
      <p:regular r:id="rId37"/>
      <p:bold r:id="rId38"/>
      <p:italic r:id="rId39"/>
      <p:boldItalic r:id="rId40"/>
    </p:embeddedFont>
    <p:embeddedFont>
      <p:font typeface="Nunito Light" pitchFamily="2" charset="-18"/>
      <p:regular r:id="rId41"/>
      <p:italic r:id="rId42"/>
    </p:embeddedFont>
    <p:embeddedFont>
      <p:font typeface="PT Sans" panose="020B0503020203020204" pitchFamily="34" charset="-18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717274-EE8D-443C-AE44-E66AD07B4F52}">
  <a:tblStyle styleId="{2D717274-EE8D-443C-AE44-E66AD07B4F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C1FF6D-8EA2-4BAC-B478-18EDB4D2119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71" autoAdjust="0"/>
  </p:normalViewPr>
  <p:slideViewPr>
    <p:cSldViewPr snapToGrid="0">
      <p:cViewPr>
        <p:scale>
          <a:sx n="72" d="100"/>
          <a:sy n="72" d="100"/>
        </p:scale>
        <p:origin x="176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8c9d438c4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8c9d438c4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8c9d438c4c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8c9d438c4c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8c9d438c4c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8c9d438c4c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8c9d438c4c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8c9d438c4c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8c9d438c4c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8c9d438c4c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8c9d438c4c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8c9d438c4c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8c9d438c4c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8c9d438c4c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8c9d438c4c_0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8c9d438c4c_0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8c9d438c4c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28c9d438c4c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8c9d438c4c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8c9d438c4c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28c9d438c4c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28c9d438c4c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28c9d438c4c_0_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28c9d438c4c_0_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8c9d438c4c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8c9d438c4c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8c9d438c4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8c9d438c4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8c9d438c4c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8c9d438c4c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>
          <a:extLst>
            <a:ext uri="{FF2B5EF4-FFF2-40B4-BE49-F238E27FC236}">
              <a16:creationId xmlns:a16="http://schemas.microsoft.com/office/drawing/2014/main" id="{24650F27-BD42-EE6B-CF1A-3C5F954AD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>
            <a:extLst>
              <a:ext uri="{FF2B5EF4-FFF2-40B4-BE49-F238E27FC236}">
                <a16:creationId xmlns:a16="http://schemas.microsoft.com/office/drawing/2014/main" id="{73269F49-9997-7952-BFB0-5B1F7F628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>
            <a:extLst>
              <a:ext uri="{FF2B5EF4-FFF2-40B4-BE49-F238E27FC236}">
                <a16:creationId xmlns:a16="http://schemas.microsoft.com/office/drawing/2014/main" id="{940EE936-4B23-9964-33A5-CF925F0DB3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638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42850" y="990488"/>
            <a:ext cx="50583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2850" y="3695813"/>
            <a:ext cx="50583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43200" y="473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488150" y="23551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1721813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1721813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924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41924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66631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66631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948563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34192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9"/>
          </p:nvPr>
        </p:nvSpPr>
        <p:spPr>
          <a:xfrm>
            <a:off x="58899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948563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4"/>
          </p:nvPr>
        </p:nvSpPr>
        <p:spPr>
          <a:xfrm>
            <a:off x="34192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5"/>
          </p:nvPr>
        </p:nvSpPr>
        <p:spPr>
          <a:xfrm>
            <a:off x="58899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538075" y="-2175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7409404">
            <a:off x="7241175" y="3630049"/>
            <a:ext cx="4035550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964700" y="3295388"/>
            <a:ext cx="5214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1"/>
          </p:nvPr>
        </p:nvSpPr>
        <p:spPr>
          <a:xfrm>
            <a:off x="1965600" y="1316213"/>
            <a:ext cx="5212800" cy="1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488150" y="23551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43200" y="4738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-2051775" y="-4491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973075" y="34969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5400000" flipH="1">
            <a:off x="7890825" y="35047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5400000">
            <a:off x="-2824775" y="39399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559875" y="538888"/>
            <a:ext cx="4870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3559875" y="1086263"/>
            <a:ext cx="48708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>
            <a:spLocks noGrp="1"/>
          </p:cNvSpPr>
          <p:nvPr>
            <p:ph type="pic" idx="2"/>
          </p:nvPr>
        </p:nvSpPr>
        <p:spPr>
          <a:xfrm>
            <a:off x="713275" y="5418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7"/>
          <p:cNvSpPr>
            <a:spLocks noGrp="1"/>
          </p:cNvSpPr>
          <p:nvPr>
            <p:ph type="pic" idx="3"/>
          </p:nvPr>
        </p:nvSpPr>
        <p:spPr>
          <a:xfrm>
            <a:off x="3688225" y="1669625"/>
            <a:ext cx="4740300" cy="2934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99" name="Google Shape;99;p1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02150" y="-1537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72625" y="63212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93762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2"/>
          </p:nvPr>
        </p:nvSpPr>
        <p:spPr>
          <a:xfrm>
            <a:off x="3484348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3"/>
          </p:nvPr>
        </p:nvSpPr>
        <p:spPr>
          <a:xfrm>
            <a:off x="603107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4"/>
          </p:nvPr>
        </p:nvSpPr>
        <p:spPr>
          <a:xfrm>
            <a:off x="93762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5"/>
          </p:nvPr>
        </p:nvSpPr>
        <p:spPr>
          <a:xfrm>
            <a:off x="3484348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6"/>
          </p:nvPr>
        </p:nvSpPr>
        <p:spPr>
          <a:xfrm>
            <a:off x="603107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89050" y="837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498225" y="39226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1676677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5568703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>
            <a:off x="1676677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>
            <a:off x="5568703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>
            <a:off x="1676677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>
            <a:off x="1676677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>
            <a:off x="5568676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>
            <a:off x="5568676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10800000" flipH="1">
            <a:off x="-1445300" y="41642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454050" y="-1452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1"/>
          </p:nvPr>
        </p:nvSpPr>
        <p:spPr>
          <a:xfrm>
            <a:off x="1024804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2"/>
          </p:nvPr>
        </p:nvSpPr>
        <p:spPr>
          <a:xfrm>
            <a:off x="3579000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3"/>
          </p:nvPr>
        </p:nvSpPr>
        <p:spPr>
          <a:xfrm>
            <a:off x="1024804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4"/>
          </p:nvPr>
        </p:nvSpPr>
        <p:spPr>
          <a:xfrm>
            <a:off x="3579000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5"/>
          </p:nvPr>
        </p:nvSpPr>
        <p:spPr>
          <a:xfrm>
            <a:off x="6133196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6"/>
          </p:nvPr>
        </p:nvSpPr>
        <p:spPr>
          <a:xfrm>
            <a:off x="6133196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7"/>
          </p:nvPr>
        </p:nvSpPr>
        <p:spPr>
          <a:xfrm>
            <a:off x="1025704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8"/>
          </p:nvPr>
        </p:nvSpPr>
        <p:spPr>
          <a:xfrm>
            <a:off x="35799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9"/>
          </p:nvPr>
        </p:nvSpPr>
        <p:spPr>
          <a:xfrm>
            <a:off x="6134096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13"/>
          </p:nvPr>
        </p:nvSpPr>
        <p:spPr>
          <a:xfrm>
            <a:off x="1025704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14"/>
          </p:nvPr>
        </p:nvSpPr>
        <p:spPr>
          <a:xfrm>
            <a:off x="3579900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15"/>
          </p:nvPr>
        </p:nvSpPr>
        <p:spPr>
          <a:xfrm>
            <a:off x="6134096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3009850" y="1134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8027950" y="11697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 hasCustomPrompt="1"/>
          </p:nvPr>
        </p:nvSpPr>
        <p:spPr>
          <a:xfrm>
            <a:off x="748177" y="277816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1"/>
          </p:nvPr>
        </p:nvSpPr>
        <p:spPr>
          <a:xfrm>
            <a:off x="748177" y="3466725"/>
            <a:ext cx="34926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title" idx="2" hasCustomPrompt="1"/>
          </p:nvPr>
        </p:nvSpPr>
        <p:spPr>
          <a:xfrm>
            <a:off x="2825700" y="106717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3"/>
          </p:nvPr>
        </p:nvSpPr>
        <p:spPr>
          <a:xfrm>
            <a:off x="2825700" y="1765913"/>
            <a:ext cx="34926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 idx="4" hasCustomPrompt="1"/>
          </p:nvPr>
        </p:nvSpPr>
        <p:spPr>
          <a:xfrm>
            <a:off x="4907023" y="277816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5"/>
          </p:nvPr>
        </p:nvSpPr>
        <p:spPr>
          <a:xfrm>
            <a:off x="4907023" y="3466725"/>
            <a:ext cx="34926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 rot="10800000" flipH="1">
            <a:off x="2554225" y="21210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529700" y="-1734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51500" y="-14803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802375" y="2536692"/>
            <a:ext cx="4383600" cy="13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445475" y="1461408"/>
            <a:ext cx="1097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713225" y="5418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3802375" y="43800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02150" y="-486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18625" y="-8718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2503500" y="540000"/>
            <a:ext cx="41370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2505450" y="1531425"/>
            <a:ext cx="41331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-1262950" y="-284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225400" y="4251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7200000">
            <a:off x="6649249" y="3843025"/>
            <a:ext cx="4035550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649250" y="-243825"/>
            <a:ext cx="4035550" cy="325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2659650" y="3422713"/>
            <a:ext cx="38247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2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529700" y="-1734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51500" y="-1480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 rot="10800000" flipH="1">
            <a:off x="2554225" y="21210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23137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715263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715275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23136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927550" y="1018124"/>
            <a:ext cx="4035549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682975" y="300629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347850" y="-3043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62800" y="11923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2375" y="448050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22375" y="1698250"/>
            <a:ext cx="4100100" cy="17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5650975" y="5395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2" name="Google Shape;42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6" name="Google Shape;46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-2318049" y="-965375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384575" y="3756724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859501" y="-117800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1384950" y="1715462"/>
            <a:ext cx="6374100" cy="11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1"/>
          </p:nvPr>
        </p:nvSpPr>
        <p:spPr>
          <a:xfrm>
            <a:off x="1384950" y="2894638"/>
            <a:ext cx="63741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59" name="Google Shape;59;p11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379650" y="38493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1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578425" y="36105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1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hyperlink" Target="https://docs.google.com/spreadsheets/d/1dn839nQ-0xjWP99b3361RcJqqB2GydUfJ3CoCNtdeVw/copy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hyperlink" Target="https://docs.google.com/spreadsheets/d/1dn839nQ-0xjWP99b3361RcJqqB2GydUfJ3CoCNtdeVw/copy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abstract-creative-background_1544263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sd/geometric-sales-discount-youtube-cover_34598214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young-people-working-together-startup-company_18843722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sd/geometric-sales-discount-youtube-banner_34598209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freepik.com/free-photo/medium-shot-employees-working_13377904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team-working-together-project_23988733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front-view-business-woman-smiling_7031021.htm/?utm_source=slidesgo_template&amp;utm_medium=referral-link&amp;utm_campaign=sg_resources&amp;utm_content=freepik" TargetMode="External"/><Relationship Id="rId9" Type="http://schemas.openxmlformats.org/officeDocument/2006/relationships/hyperlink" Target="https://www.flaticon.com/packs/work-from-home-71?word=work/?utm_source=slidesgo_template&amp;utm_medium=referral-link&amp;utm_campaign=sg_resources&amp;utm_content=flatic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ctrTitle"/>
          </p:nvPr>
        </p:nvSpPr>
        <p:spPr>
          <a:xfrm>
            <a:off x="2987384" y="4450079"/>
            <a:ext cx="3169228" cy="5307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sr-Latn-RS" sz="1400" dirty="0"/>
            </a:br>
            <a:r>
              <a:rPr lang="sr-Latn-RS" sz="1400" dirty="0"/>
              <a:t>Napredno softversko inženjerstvo</a:t>
            </a:r>
            <a:br>
              <a:rPr lang="sr-Latn-RS" sz="1400" dirty="0"/>
            </a:br>
            <a:r>
              <a:rPr lang="sr-Latn-RS" sz="1400" dirty="0"/>
              <a:t>MAS – RII – SI </a:t>
            </a:r>
          </a:p>
        </p:txBody>
      </p:sp>
      <p:sp>
        <p:nvSpPr>
          <p:cNvPr id="175" name="Google Shape;175;p28"/>
          <p:cNvSpPr txBox="1">
            <a:spLocks noGrp="1"/>
          </p:cNvSpPr>
          <p:nvPr>
            <p:ph type="subTitle" idx="1"/>
          </p:nvPr>
        </p:nvSpPr>
        <p:spPr>
          <a:xfrm>
            <a:off x="2080950" y="3992879"/>
            <a:ext cx="5058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800" b="1" dirty="0">
                <a:latin typeface="Bricolage Grotesque" panose="020B0604020202020204" charset="0"/>
              </a:rPr>
              <a:t>Stamenović Jefimija 1820/2024</a:t>
            </a:r>
            <a:endParaRPr sz="1800" b="1" dirty="0">
              <a:latin typeface="Bricolage Grotesque" panose="020B0604020202020204" charset="0"/>
            </a:endParaRPr>
          </a:p>
        </p:txBody>
      </p:sp>
      <p:cxnSp>
        <p:nvCxnSpPr>
          <p:cNvPr id="176" name="Google Shape;176;p28"/>
          <p:cNvCxnSpPr/>
          <p:nvPr/>
        </p:nvCxnSpPr>
        <p:spPr>
          <a:xfrm rot="10800000">
            <a:off x="5153775" y="2486979"/>
            <a:ext cx="179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lose up of a logo&#10;&#10;AI-generated content may be incorrect.">
            <a:extLst>
              <a:ext uri="{FF2B5EF4-FFF2-40B4-BE49-F238E27FC236}">
                <a16:creationId xmlns:a16="http://schemas.microsoft.com/office/drawing/2014/main" id="{ADDE975E-D76C-58E3-DD30-A7FEBB9D7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94" y="162706"/>
            <a:ext cx="7584209" cy="2732982"/>
          </a:xfrm>
          <a:prstGeom prst="rect">
            <a:avLst/>
          </a:prstGeom>
          <a:noFill/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042118-19CF-C2EB-CC02-96AB921A28C3}"/>
              </a:ext>
            </a:extLst>
          </p:cNvPr>
          <p:cNvCxnSpPr>
            <a:cxnSpLocks/>
          </p:cNvCxnSpPr>
          <p:nvPr/>
        </p:nvCxnSpPr>
        <p:spPr>
          <a:xfrm>
            <a:off x="1028265" y="2486978"/>
            <a:ext cx="7247055" cy="0"/>
          </a:xfrm>
          <a:prstGeom prst="line">
            <a:avLst/>
          </a:prstGeom>
          <a:ln w="57150">
            <a:solidFill>
              <a:srgbClr val="00968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subTitle" idx="4"/>
          </p:nvPr>
        </p:nvSpPr>
        <p:spPr>
          <a:xfrm>
            <a:off x="4923136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IDEAS</a:t>
            </a:r>
            <a:endParaRPr/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1"/>
          </p:nvPr>
        </p:nvSpPr>
        <p:spPr>
          <a:xfrm>
            <a:off x="4923137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2"/>
          </p:nvPr>
        </p:nvSpPr>
        <p:spPr>
          <a:xfrm>
            <a:off x="1715263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This planet’s name has nothing to do with the liquid metal, since Mercury was named after the Roman messenger god</a:t>
            </a: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3"/>
          </p:nvPr>
        </p:nvSpPr>
        <p:spPr>
          <a:xfrm>
            <a:off x="1715275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37" name="Google Shape;237;p33"/>
          <p:cNvSpPr/>
          <p:nvPr/>
        </p:nvSpPr>
        <p:spPr>
          <a:xfrm>
            <a:off x="2588563" y="1441400"/>
            <a:ext cx="759000" cy="759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3"/>
          <p:cNvSpPr/>
          <p:nvPr/>
        </p:nvSpPr>
        <p:spPr>
          <a:xfrm>
            <a:off x="5796437" y="1441400"/>
            <a:ext cx="759000" cy="759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Google Shape;239;p33"/>
          <p:cNvCxnSpPr/>
          <p:nvPr/>
        </p:nvCxnSpPr>
        <p:spPr>
          <a:xfrm rot="10800000">
            <a:off x="722350" y="1076275"/>
            <a:ext cx="216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0" name="Google Shape;240;p33"/>
          <p:cNvGrpSpPr/>
          <p:nvPr/>
        </p:nvGrpSpPr>
        <p:grpSpPr>
          <a:xfrm>
            <a:off x="6004463" y="1649443"/>
            <a:ext cx="342919" cy="342916"/>
            <a:chOff x="4526600" y="1525375"/>
            <a:chExt cx="2855275" cy="2855250"/>
          </a:xfrm>
        </p:grpSpPr>
        <p:sp>
          <p:nvSpPr>
            <p:cNvPr id="241" name="Google Shape;241;p33"/>
            <p:cNvSpPr/>
            <p:nvPr/>
          </p:nvSpPr>
          <p:spPr>
            <a:xfrm>
              <a:off x="4526600" y="1525375"/>
              <a:ext cx="2855275" cy="1215725"/>
            </a:xfrm>
            <a:custGeom>
              <a:avLst/>
              <a:gdLst/>
              <a:ahLst/>
              <a:cxnLst/>
              <a:rect l="l" t="t" r="r" b="b"/>
              <a:pathLst>
                <a:path w="114211" h="48629" extrusionOk="0">
                  <a:moveTo>
                    <a:pt x="15336" y="0"/>
                  </a:moveTo>
                  <a:lnTo>
                    <a:pt x="15336" y="24091"/>
                  </a:lnTo>
                  <a:lnTo>
                    <a:pt x="0" y="33014"/>
                  </a:lnTo>
                  <a:lnTo>
                    <a:pt x="0" y="48628"/>
                  </a:lnTo>
                  <a:lnTo>
                    <a:pt x="57106" y="15615"/>
                  </a:lnTo>
                  <a:lnTo>
                    <a:pt x="114211" y="48628"/>
                  </a:lnTo>
                  <a:lnTo>
                    <a:pt x="114211" y="33014"/>
                  </a:lnTo>
                  <a:lnTo>
                    <a:pt x="57106" y="0"/>
                  </a:lnTo>
                  <a:lnTo>
                    <a:pt x="37420" y="11376"/>
                  </a:lnTo>
                  <a:lnTo>
                    <a:pt x="37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3"/>
            <p:cNvSpPr/>
            <p:nvPr/>
          </p:nvSpPr>
          <p:spPr>
            <a:xfrm>
              <a:off x="6228875" y="3036650"/>
              <a:ext cx="409925" cy="217500"/>
            </a:xfrm>
            <a:custGeom>
              <a:avLst/>
              <a:gdLst/>
              <a:ahLst/>
              <a:cxnLst/>
              <a:rect l="l" t="t" r="r" b="b"/>
              <a:pathLst>
                <a:path w="16397" h="8700" extrusionOk="0">
                  <a:moveTo>
                    <a:pt x="1" y="0"/>
                  </a:moveTo>
                  <a:lnTo>
                    <a:pt x="1" y="8700"/>
                  </a:lnTo>
                  <a:lnTo>
                    <a:pt x="16396" y="8700"/>
                  </a:lnTo>
                  <a:lnTo>
                    <a:pt x="16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3"/>
            <p:cNvSpPr/>
            <p:nvPr/>
          </p:nvSpPr>
          <p:spPr>
            <a:xfrm>
              <a:off x="5269700" y="3036650"/>
              <a:ext cx="408500" cy="793300"/>
            </a:xfrm>
            <a:custGeom>
              <a:avLst/>
              <a:gdLst/>
              <a:ahLst/>
              <a:cxnLst/>
              <a:rect l="l" t="t" r="r" b="b"/>
              <a:pathLst>
                <a:path w="16340" h="31732" extrusionOk="0">
                  <a:moveTo>
                    <a:pt x="0" y="0"/>
                  </a:moveTo>
                  <a:lnTo>
                    <a:pt x="0" y="31731"/>
                  </a:lnTo>
                  <a:lnTo>
                    <a:pt x="16340" y="31731"/>
                  </a:lnTo>
                  <a:lnTo>
                    <a:pt x="163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3"/>
            <p:cNvSpPr/>
            <p:nvPr/>
          </p:nvSpPr>
          <p:spPr>
            <a:xfrm>
              <a:off x="4749650" y="2109525"/>
              <a:ext cx="2407775" cy="1720425"/>
            </a:xfrm>
            <a:custGeom>
              <a:avLst/>
              <a:gdLst/>
              <a:ahLst/>
              <a:cxnLst/>
              <a:rect l="l" t="t" r="r" b="b"/>
              <a:pathLst>
                <a:path w="96311" h="68817" extrusionOk="0">
                  <a:moveTo>
                    <a:pt x="82257" y="30393"/>
                  </a:moveTo>
                  <a:lnTo>
                    <a:pt x="82257" y="52477"/>
                  </a:lnTo>
                  <a:lnTo>
                    <a:pt x="52478" y="52477"/>
                  </a:lnTo>
                  <a:lnTo>
                    <a:pt x="52478" y="30393"/>
                  </a:lnTo>
                  <a:close/>
                  <a:moveTo>
                    <a:pt x="48184" y="0"/>
                  </a:moveTo>
                  <a:lnTo>
                    <a:pt x="1" y="27772"/>
                  </a:lnTo>
                  <a:lnTo>
                    <a:pt x="1" y="68816"/>
                  </a:lnTo>
                  <a:lnTo>
                    <a:pt x="14110" y="68816"/>
                  </a:lnTo>
                  <a:lnTo>
                    <a:pt x="14110" y="30393"/>
                  </a:lnTo>
                  <a:lnTo>
                    <a:pt x="43834" y="30393"/>
                  </a:lnTo>
                  <a:lnTo>
                    <a:pt x="43834" y="68816"/>
                  </a:lnTo>
                  <a:lnTo>
                    <a:pt x="96311" y="68816"/>
                  </a:lnTo>
                  <a:lnTo>
                    <a:pt x="96311" y="27772"/>
                  </a:lnTo>
                  <a:lnTo>
                    <a:pt x="481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3"/>
            <p:cNvSpPr/>
            <p:nvPr/>
          </p:nvSpPr>
          <p:spPr>
            <a:xfrm>
              <a:off x="4526600" y="3997225"/>
              <a:ext cx="2855275" cy="383400"/>
            </a:xfrm>
            <a:custGeom>
              <a:avLst/>
              <a:gdLst/>
              <a:ahLst/>
              <a:cxnLst/>
              <a:rect l="l" t="t" r="r" b="b"/>
              <a:pathLst>
                <a:path w="114211" h="15336" extrusionOk="0">
                  <a:moveTo>
                    <a:pt x="0" y="0"/>
                  </a:moveTo>
                  <a:lnTo>
                    <a:pt x="0" y="15336"/>
                  </a:lnTo>
                  <a:lnTo>
                    <a:pt x="114211" y="15336"/>
                  </a:lnTo>
                  <a:lnTo>
                    <a:pt x="1142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246;p33"/>
          <p:cNvGrpSpPr/>
          <p:nvPr/>
        </p:nvGrpSpPr>
        <p:grpSpPr>
          <a:xfrm>
            <a:off x="2796617" y="1649441"/>
            <a:ext cx="342919" cy="342916"/>
            <a:chOff x="238125" y="1334375"/>
            <a:chExt cx="2855275" cy="2855250"/>
          </a:xfrm>
        </p:grpSpPr>
        <p:sp>
          <p:nvSpPr>
            <p:cNvPr id="247" name="Google Shape;247;p33"/>
            <p:cNvSpPr/>
            <p:nvPr/>
          </p:nvSpPr>
          <p:spPr>
            <a:xfrm>
              <a:off x="2541300" y="1717750"/>
              <a:ext cx="552100" cy="383425"/>
            </a:xfrm>
            <a:custGeom>
              <a:avLst/>
              <a:gdLst/>
              <a:ahLst/>
              <a:cxnLst/>
              <a:rect l="l" t="t" r="r" b="b"/>
              <a:pathLst>
                <a:path w="22084" h="15337" extrusionOk="0">
                  <a:moveTo>
                    <a:pt x="0" y="1"/>
                  </a:moveTo>
                  <a:lnTo>
                    <a:pt x="0" y="15337"/>
                  </a:lnTo>
                  <a:lnTo>
                    <a:pt x="22084" y="15337"/>
                  </a:lnTo>
                  <a:lnTo>
                    <a:pt x="220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3"/>
            <p:cNvSpPr/>
            <p:nvPr/>
          </p:nvSpPr>
          <p:spPr>
            <a:xfrm>
              <a:off x="238125" y="1334375"/>
              <a:ext cx="2855275" cy="2855250"/>
            </a:xfrm>
            <a:custGeom>
              <a:avLst/>
              <a:gdLst/>
              <a:ahLst/>
              <a:cxnLst/>
              <a:rect l="l" t="t" r="r" b="b"/>
              <a:pathLst>
                <a:path w="114211" h="114210" extrusionOk="0">
                  <a:moveTo>
                    <a:pt x="60173" y="0"/>
                  </a:moveTo>
                  <a:lnTo>
                    <a:pt x="59392" y="56"/>
                  </a:lnTo>
                  <a:lnTo>
                    <a:pt x="58667" y="167"/>
                  </a:lnTo>
                  <a:lnTo>
                    <a:pt x="57942" y="279"/>
                  </a:lnTo>
                  <a:lnTo>
                    <a:pt x="57217" y="446"/>
                  </a:lnTo>
                  <a:lnTo>
                    <a:pt x="56492" y="669"/>
                  </a:lnTo>
                  <a:lnTo>
                    <a:pt x="55823" y="892"/>
                  </a:lnTo>
                  <a:lnTo>
                    <a:pt x="55154" y="1171"/>
                  </a:lnTo>
                  <a:lnTo>
                    <a:pt x="54484" y="1450"/>
                  </a:lnTo>
                  <a:lnTo>
                    <a:pt x="53871" y="1785"/>
                  </a:lnTo>
                  <a:lnTo>
                    <a:pt x="53202" y="2119"/>
                  </a:lnTo>
                  <a:lnTo>
                    <a:pt x="52644" y="2509"/>
                  </a:lnTo>
                  <a:lnTo>
                    <a:pt x="52031" y="2956"/>
                  </a:lnTo>
                  <a:lnTo>
                    <a:pt x="51473" y="3402"/>
                  </a:lnTo>
                  <a:lnTo>
                    <a:pt x="50915" y="3848"/>
                  </a:lnTo>
                  <a:lnTo>
                    <a:pt x="50413" y="4350"/>
                  </a:lnTo>
                  <a:lnTo>
                    <a:pt x="49911" y="4852"/>
                  </a:lnTo>
                  <a:lnTo>
                    <a:pt x="49465" y="5409"/>
                  </a:lnTo>
                  <a:lnTo>
                    <a:pt x="49019" y="5967"/>
                  </a:lnTo>
                  <a:lnTo>
                    <a:pt x="48629" y="6525"/>
                  </a:lnTo>
                  <a:lnTo>
                    <a:pt x="48238" y="7138"/>
                  </a:lnTo>
                  <a:lnTo>
                    <a:pt x="47848" y="7752"/>
                  </a:lnTo>
                  <a:lnTo>
                    <a:pt x="47513" y="8421"/>
                  </a:lnTo>
                  <a:lnTo>
                    <a:pt x="47235" y="9034"/>
                  </a:lnTo>
                  <a:lnTo>
                    <a:pt x="46956" y="9759"/>
                  </a:lnTo>
                  <a:lnTo>
                    <a:pt x="46733" y="10428"/>
                  </a:lnTo>
                  <a:lnTo>
                    <a:pt x="46510" y="11153"/>
                  </a:lnTo>
                  <a:lnTo>
                    <a:pt x="46342" y="11878"/>
                  </a:lnTo>
                  <a:lnTo>
                    <a:pt x="46231" y="12603"/>
                  </a:lnTo>
                  <a:lnTo>
                    <a:pt x="46119" y="13328"/>
                  </a:lnTo>
                  <a:lnTo>
                    <a:pt x="46064" y="14053"/>
                  </a:lnTo>
                  <a:lnTo>
                    <a:pt x="46064" y="14834"/>
                  </a:lnTo>
                  <a:lnTo>
                    <a:pt x="46064" y="15838"/>
                  </a:lnTo>
                  <a:lnTo>
                    <a:pt x="45227" y="16172"/>
                  </a:lnTo>
                  <a:lnTo>
                    <a:pt x="44446" y="16507"/>
                  </a:lnTo>
                  <a:lnTo>
                    <a:pt x="43721" y="16953"/>
                  </a:lnTo>
                  <a:lnTo>
                    <a:pt x="42996" y="17399"/>
                  </a:lnTo>
                  <a:lnTo>
                    <a:pt x="42327" y="17957"/>
                  </a:lnTo>
                  <a:lnTo>
                    <a:pt x="41658" y="18515"/>
                  </a:lnTo>
                  <a:lnTo>
                    <a:pt x="41100" y="19128"/>
                  </a:lnTo>
                  <a:lnTo>
                    <a:pt x="40543" y="19797"/>
                  </a:lnTo>
                  <a:lnTo>
                    <a:pt x="40041" y="20522"/>
                  </a:lnTo>
                  <a:lnTo>
                    <a:pt x="39650" y="21247"/>
                  </a:lnTo>
                  <a:lnTo>
                    <a:pt x="39260" y="22028"/>
                  </a:lnTo>
                  <a:lnTo>
                    <a:pt x="38981" y="22864"/>
                  </a:lnTo>
                  <a:lnTo>
                    <a:pt x="38702" y="23701"/>
                  </a:lnTo>
                  <a:lnTo>
                    <a:pt x="38535" y="24537"/>
                  </a:lnTo>
                  <a:lnTo>
                    <a:pt x="38423" y="25430"/>
                  </a:lnTo>
                  <a:lnTo>
                    <a:pt x="38368" y="26378"/>
                  </a:lnTo>
                  <a:lnTo>
                    <a:pt x="38368" y="30672"/>
                  </a:lnTo>
                  <a:lnTo>
                    <a:pt x="0" y="30672"/>
                  </a:lnTo>
                  <a:lnTo>
                    <a:pt x="0" y="46063"/>
                  </a:lnTo>
                  <a:lnTo>
                    <a:pt x="29724" y="46063"/>
                  </a:lnTo>
                  <a:lnTo>
                    <a:pt x="29724" y="49409"/>
                  </a:lnTo>
                  <a:lnTo>
                    <a:pt x="29724" y="49855"/>
                  </a:lnTo>
                  <a:lnTo>
                    <a:pt x="29780" y="50301"/>
                  </a:lnTo>
                  <a:lnTo>
                    <a:pt x="29891" y="50692"/>
                  </a:lnTo>
                  <a:lnTo>
                    <a:pt x="30058" y="51082"/>
                  </a:lnTo>
                  <a:lnTo>
                    <a:pt x="30226" y="51473"/>
                  </a:lnTo>
                  <a:lnTo>
                    <a:pt x="30449" y="51807"/>
                  </a:lnTo>
                  <a:lnTo>
                    <a:pt x="30728" y="52142"/>
                  </a:lnTo>
                  <a:lnTo>
                    <a:pt x="31006" y="52476"/>
                  </a:lnTo>
                  <a:lnTo>
                    <a:pt x="31285" y="52755"/>
                  </a:lnTo>
                  <a:lnTo>
                    <a:pt x="31620" y="52978"/>
                  </a:lnTo>
                  <a:lnTo>
                    <a:pt x="32010" y="53201"/>
                  </a:lnTo>
                  <a:lnTo>
                    <a:pt x="32345" y="53369"/>
                  </a:lnTo>
                  <a:lnTo>
                    <a:pt x="32735" y="53536"/>
                  </a:lnTo>
                  <a:lnTo>
                    <a:pt x="33181" y="53647"/>
                  </a:lnTo>
                  <a:lnTo>
                    <a:pt x="33627" y="53703"/>
                  </a:lnTo>
                  <a:lnTo>
                    <a:pt x="34074" y="53759"/>
                  </a:lnTo>
                  <a:lnTo>
                    <a:pt x="34464" y="53703"/>
                  </a:lnTo>
                  <a:lnTo>
                    <a:pt x="34910" y="53647"/>
                  </a:lnTo>
                  <a:lnTo>
                    <a:pt x="35356" y="53536"/>
                  </a:lnTo>
                  <a:lnTo>
                    <a:pt x="35747" y="53369"/>
                  </a:lnTo>
                  <a:lnTo>
                    <a:pt x="36137" y="53201"/>
                  </a:lnTo>
                  <a:lnTo>
                    <a:pt x="36472" y="52978"/>
                  </a:lnTo>
                  <a:lnTo>
                    <a:pt x="36806" y="52755"/>
                  </a:lnTo>
                  <a:lnTo>
                    <a:pt x="37085" y="52476"/>
                  </a:lnTo>
                  <a:lnTo>
                    <a:pt x="37364" y="52142"/>
                  </a:lnTo>
                  <a:lnTo>
                    <a:pt x="37643" y="51807"/>
                  </a:lnTo>
                  <a:lnTo>
                    <a:pt x="37866" y="51473"/>
                  </a:lnTo>
                  <a:lnTo>
                    <a:pt x="38033" y="51082"/>
                  </a:lnTo>
                  <a:lnTo>
                    <a:pt x="38200" y="50692"/>
                  </a:lnTo>
                  <a:lnTo>
                    <a:pt x="38312" y="50301"/>
                  </a:lnTo>
                  <a:lnTo>
                    <a:pt x="38368" y="49855"/>
                  </a:lnTo>
                  <a:lnTo>
                    <a:pt x="38368" y="49409"/>
                  </a:lnTo>
                  <a:lnTo>
                    <a:pt x="38368" y="46063"/>
                  </a:lnTo>
                  <a:lnTo>
                    <a:pt x="68091" y="46063"/>
                  </a:lnTo>
                  <a:lnTo>
                    <a:pt x="68091" y="30672"/>
                  </a:lnTo>
                  <a:lnTo>
                    <a:pt x="60451" y="30672"/>
                  </a:lnTo>
                  <a:lnTo>
                    <a:pt x="60451" y="26378"/>
                  </a:lnTo>
                  <a:lnTo>
                    <a:pt x="60396" y="25430"/>
                  </a:lnTo>
                  <a:lnTo>
                    <a:pt x="60284" y="24537"/>
                  </a:lnTo>
                  <a:lnTo>
                    <a:pt x="60117" y="23701"/>
                  </a:lnTo>
                  <a:lnTo>
                    <a:pt x="59838" y="22864"/>
                  </a:lnTo>
                  <a:lnTo>
                    <a:pt x="59559" y="22028"/>
                  </a:lnTo>
                  <a:lnTo>
                    <a:pt x="59169" y="21247"/>
                  </a:lnTo>
                  <a:lnTo>
                    <a:pt x="58723" y="20522"/>
                  </a:lnTo>
                  <a:lnTo>
                    <a:pt x="58276" y="19797"/>
                  </a:lnTo>
                  <a:lnTo>
                    <a:pt x="57719" y="19128"/>
                  </a:lnTo>
                  <a:lnTo>
                    <a:pt x="57161" y="18515"/>
                  </a:lnTo>
                  <a:lnTo>
                    <a:pt x="56492" y="17957"/>
                  </a:lnTo>
                  <a:lnTo>
                    <a:pt x="55823" y="17399"/>
                  </a:lnTo>
                  <a:lnTo>
                    <a:pt x="55098" y="16953"/>
                  </a:lnTo>
                  <a:lnTo>
                    <a:pt x="54373" y="16507"/>
                  </a:lnTo>
                  <a:lnTo>
                    <a:pt x="53592" y="16172"/>
                  </a:lnTo>
                  <a:lnTo>
                    <a:pt x="52756" y="15838"/>
                  </a:lnTo>
                  <a:lnTo>
                    <a:pt x="52756" y="14834"/>
                  </a:lnTo>
                  <a:lnTo>
                    <a:pt x="52811" y="13997"/>
                  </a:lnTo>
                  <a:lnTo>
                    <a:pt x="52923" y="13217"/>
                  </a:lnTo>
                  <a:lnTo>
                    <a:pt x="53146" y="12436"/>
                  </a:lnTo>
                  <a:lnTo>
                    <a:pt x="53369" y="11655"/>
                  </a:lnTo>
                  <a:lnTo>
                    <a:pt x="53759" y="10930"/>
                  </a:lnTo>
                  <a:lnTo>
                    <a:pt x="54150" y="10261"/>
                  </a:lnTo>
                  <a:lnTo>
                    <a:pt x="54596" y="9648"/>
                  </a:lnTo>
                  <a:lnTo>
                    <a:pt x="55154" y="9090"/>
                  </a:lnTo>
                  <a:lnTo>
                    <a:pt x="55711" y="8532"/>
                  </a:lnTo>
                  <a:lnTo>
                    <a:pt x="56380" y="8086"/>
                  </a:lnTo>
                  <a:lnTo>
                    <a:pt x="57050" y="7640"/>
                  </a:lnTo>
                  <a:lnTo>
                    <a:pt x="57775" y="7305"/>
                  </a:lnTo>
                  <a:lnTo>
                    <a:pt x="58500" y="7027"/>
                  </a:lnTo>
                  <a:lnTo>
                    <a:pt x="59280" y="6859"/>
                  </a:lnTo>
                  <a:lnTo>
                    <a:pt x="60117" y="6692"/>
                  </a:lnTo>
                  <a:lnTo>
                    <a:pt x="69430" y="6692"/>
                  </a:lnTo>
                  <a:lnTo>
                    <a:pt x="70266" y="6859"/>
                  </a:lnTo>
                  <a:lnTo>
                    <a:pt x="71047" y="7027"/>
                  </a:lnTo>
                  <a:lnTo>
                    <a:pt x="71772" y="7305"/>
                  </a:lnTo>
                  <a:lnTo>
                    <a:pt x="72497" y="7640"/>
                  </a:lnTo>
                  <a:lnTo>
                    <a:pt x="73166" y="8086"/>
                  </a:lnTo>
                  <a:lnTo>
                    <a:pt x="73780" y="8532"/>
                  </a:lnTo>
                  <a:lnTo>
                    <a:pt x="74393" y="9090"/>
                  </a:lnTo>
                  <a:lnTo>
                    <a:pt x="74895" y="9648"/>
                  </a:lnTo>
                  <a:lnTo>
                    <a:pt x="75397" y="10261"/>
                  </a:lnTo>
                  <a:lnTo>
                    <a:pt x="75787" y="10930"/>
                  </a:lnTo>
                  <a:lnTo>
                    <a:pt x="76122" y="11655"/>
                  </a:lnTo>
                  <a:lnTo>
                    <a:pt x="76401" y="12436"/>
                  </a:lnTo>
                  <a:lnTo>
                    <a:pt x="76624" y="13217"/>
                  </a:lnTo>
                  <a:lnTo>
                    <a:pt x="76735" y="13997"/>
                  </a:lnTo>
                  <a:lnTo>
                    <a:pt x="76791" y="14834"/>
                  </a:lnTo>
                  <a:lnTo>
                    <a:pt x="76791" y="99320"/>
                  </a:lnTo>
                  <a:lnTo>
                    <a:pt x="76791" y="100101"/>
                  </a:lnTo>
                  <a:lnTo>
                    <a:pt x="76847" y="100826"/>
                  </a:lnTo>
                  <a:lnTo>
                    <a:pt x="76958" y="101607"/>
                  </a:lnTo>
                  <a:lnTo>
                    <a:pt x="77070" y="102332"/>
                  </a:lnTo>
                  <a:lnTo>
                    <a:pt x="77237" y="103057"/>
                  </a:lnTo>
                  <a:lnTo>
                    <a:pt x="77460" y="103726"/>
                  </a:lnTo>
                  <a:lnTo>
                    <a:pt x="77683" y="104451"/>
                  </a:lnTo>
                  <a:lnTo>
                    <a:pt x="77962" y="105120"/>
                  </a:lnTo>
                  <a:lnTo>
                    <a:pt x="78241" y="105733"/>
                  </a:lnTo>
                  <a:lnTo>
                    <a:pt x="78576" y="106403"/>
                  </a:lnTo>
                  <a:lnTo>
                    <a:pt x="78910" y="107016"/>
                  </a:lnTo>
                  <a:lnTo>
                    <a:pt x="79301" y="107630"/>
                  </a:lnTo>
                  <a:lnTo>
                    <a:pt x="79747" y="108187"/>
                  </a:lnTo>
                  <a:lnTo>
                    <a:pt x="80193" y="108745"/>
                  </a:lnTo>
                  <a:lnTo>
                    <a:pt x="80639" y="109303"/>
                  </a:lnTo>
                  <a:lnTo>
                    <a:pt x="81141" y="109804"/>
                  </a:lnTo>
                  <a:lnTo>
                    <a:pt x="81643" y="110306"/>
                  </a:lnTo>
                  <a:lnTo>
                    <a:pt x="82201" y="110808"/>
                  </a:lnTo>
                  <a:lnTo>
                    <a:pt x="82758" y="111254"/>
                  </a:lnTo>
                  <a:lnTo>
                    <a:pt x="83316" y="111645"/>
                  </a:lnTo>
                  <a:lnTo>
                    <a:pt x="83929" y="112035"/>
                  </a:lnTo>
                  <a:lnTo>
                    <a:pt x="84543" y="112370"/>
                  </a:lnTo>
                  <a:lnTo>
                    <a:pt x="85212" y="112704"/>
                  </a:lnTo>
                  <a:lnTo>
                    <a:pt x="85881" y="113039"/>
                  </a:lnTo>
                  <a:lnTo>
                    <a:pt x="86550" y="113262"/>
                  </a:lnTo>
                  <a:lnTo>
                    <a:pt x="87220" y="113541"/>
                  </a:lnTo>
                  <a:lnTo>
                    <a:pt x="87945" y="113708"/>
                  </a:lnTo>
                  <a:lnTo>
                    <a:pt x="88670" y="113875"/>
                  </a:lnTo>
                  <a:lnTo>
                    <a:pt x="89394" y="114043"/>
                  </a:lnTo>
                  <a:lnTo>
                    <a:pt x="90119" y="114098"/>
                  </a:lnTo>
                  <a:lnTo>
                    <a:pt x="90900" y="114154"/>
                  </a:lnTo>
                  <a:lnTo>
                    <a:pt x="91625" y="114210"/>
                  </a:lnTo>
                  <a:lnTo>
                    <a:pt x="92406" y="114154"/>
                  </a:lnTo>
                  <a:lnTo>
                    <a:pt x="93187" y="114098"/>
                  </a:lnTo>
                  <a:lnTo>
                    <a:pt x="93912" y="114043"/>
                  </a:lnTo>
                  <a:lnTo>
                    <a:pt x="94637" y="113875"/>
                  </a:lnTo>
                  <a:lnTo>
                    <a:pt x="95362" y="113708"/>
                  </a:lnTo>
                  <a:lnTo>
                    <a:pt x="96087" y="113541"/>
                  </a:lnTo>
                  <a:lnTo>
                    <a:pt x="96756" y="113262"/>
                  </a:lnTo>
                  <a:lnTo>
                    <a:pt x="97425" y="113039"/>
                  </a:lnTo>
                  <a:lnTo>
                    <a:pt x="98094" y="112704"/>
                  </a:lnTo>
                  <a:lnTo>
                    <a:pt x="98708" y="112370"/>
                  </a:lnTo>
                  <a:lnTo>
                    <a:pt x="99377" y="112035"/>
                  </a:lnTo>
                  <a:lnTo>
                    <a:pt x="99934" y="111645"/>
                  </a:lnTo>
                  <a:lnTo>
                    <a:pt x="100548" y="111254"/>
                  </a:lnTo>
                  <a:lnTo>
                    <a:pt x="101106" y="110808"/>
                  </a:lnTo>
                  <a:lnTo>
                    <a:pt x="101663" y="110306"/>
                  </a:lnTo>
                  <a:lnTo>
                    <a:pt x="102165" y="109804"/>
                  </a:lnTo>
                  <a:lnTo>
                    <a:pt x="102667" y="109303"/>
                  </a:lnTo>
                  <a:lnTo>
                    <a:pt x="103113" y="108745"/>
                  </a:lnTo>
                  <a:lnTo>
                    <a:pt x="103559" y="108187"/>
                  </a:lnTo>
                  <a:lnTo>
                    <a:pt x="103950" y="107630"/>
                  </a:lnTo>
                  <a:lnTo>
                    <a:pt x="104340" y="107016"/>
                  </a:lnTo>
                  <a:lnTo>
                    <a:pt x="104730" y="106403"/>
                  </a:lnTo>
                  <a:lnTo>
                    <a:pt x="105065" y="105733"/>
                  </a:lnTo>
                  <a:lnTo>
                    <a:pt x="105344" y="105120"/>
                  </a:lnTo>
                  <a:lnTo>
                    <a:pt x="105623" y="104451"/>
                  </a:lnTo>
                  <a:lnTo>
                    <a:pt x="105846" y="103726"/>
                  </a:lnTo>
                  <a:lnTo>
                    <a:pt x="106069" y="103057"/>
                  </a:lnTo>
                  <a:lnTo>
                    <a:pt x="106236" y="102332"/>
                  </a:lnTo>
                  <a:lnTo>
                    <a:pt x="106348" y="101607"/>
                  </a:lnTo>
                  <a:lnTo>
                    <a:pt x="106459" y="100826"/>
                  </a:lnTo>
                  <a:lnTo>
                    <a:pt x="106515" y="100101"/>
                  </a:lnTo>
                  <a:lnTo>
                    <a:pt x="106515" y="99320"/>
                  </a:lnTo>
                  <a:lnTo>
                    <a:pt x="106515" y="52253"/>
                  </a:lnTo>
                  <a:lnTo>
                    <a:pt x="107351" y="51919"/>
                  </a:lnTo>
                  <a:lnTo>
                    <a:pt x="108132" y="51584"/>
                  </a:lnTo>
                  <a:lnTo>
                    <a:pt x="108857" y="51138"/>
                  </a:lnTo>
                  <a:lnTo>
                    <a:pt x="109582" y="50692"/>
                  </a:lnTo>
                  <a:lnTo>
                    <a:pt x="110251" y="50134"/>
                  </a:lnTo>
                  <a:lnTo>
                    <a:pt x="110921" y="49577"/>
                  </a:lnTo>
                  <a:lnTo>
                    <a:pt x="111478" y="48963"/>
                  </a:lnTo>
                  <a:lnTo>
                    <a:pt x="112036" y="48294"/>
                  </a:lnTo>
                  <a:lnTo>
                    <a:pt x="112482" y="47569"/>
                  </a:lnTo>
                  <a:lnTo>
                    <a:pt x="112928" y="46844"/>
                  </a:lnTo>
                  <a:lnTo>
                    <a:pt x="113319" y="46063"/>
                  </a:lnTo>
                  <a:lnTo>
                    <a:pt x="113597" y="45227"/>
                  </a:lnTo>
                  <a:lnTo>
                    <a:pt x="113876" y="44390"/>
                  </a:lnTo>
                  <a:lnTo>
                    <a:pt x="114043" y="43554"/>
                  </a:lnTo>
                  <a:lnTo>
                    <a:pt x="114155" y="42661"/>
                  </a:lnTo>
                  <a:lnTo>
                    <a:pt x="114211" y="41713"/>
                  </a:lnTo>
                  <a:lnTo>
                    <a:pt x="114211" y="37364"/>
                  </a:lnTo>
                  <a:lnTo>
                    <a:pt x="92127" y="37364"/>
                  </a:lnTo>
                  <a:lnTo>
                    <a:pt x="92127" y="41713"/>
                  </a:lnTo>
                  <a:lnTo>
                    <a:pt x="92183" y="42661"/>
                  </a:lnTo>
                  <a:lnTo>
                    <a:pt x="92294" y="43554"/>
                  </a:lnTo>
                  <a:lnTo>
                    <a:pt x="92462" y="44390"/>
                  </a:lnTo>
                  <a:lnTo>
                    <a:pt x="92740" y="45227"/>
                  </a:lnTo>
                  <a:lnTo>
                    <a:pt x="93019" y="46063"/>
                  </a:lnTo>
                  <a:lnTo>
                    <a:pt x="93410" y="46844"/>
                  </a:lnTo>
                  <a:lnTo>
                    <a:pt x="93800" y="47569"/>
                  </a:lnTo>
                  <a:lnTo>
                    <a:pt x="94302" y="48294"/>
                  </a:lnTo>
                  <a:lnTo>
                    <a:pt x="94860" y="48963"/>
                  </a:lnTo>
                  <a:lnTo>
                    <a:pt x="95417" y="49577"/>
                  </a:lnTo>
                  <a:lnTo>
                    <a:pt x="96087" y="50134"/>
                  </a:lnTo>
                  <a:lnTo>
                    <a:pt x="96756" y="50692"/>
                  </a:lnTo>
                  <a:lnTo>
                    <a:pt x="97481" y="51138"/>
                  </a:lnTo>
                  <a:lnTo>
                    <a:pt x="98206" y="51584"/>
                  </a:lnTo>
                  <a:lnTo>
                    <a:pt x="98986" y="51919"/>
                  </a:lnTo>
                  <a:lnTo>
                    <a:pt x="99823" y="52253"/>
                  </a:lnTo>
                  <a:lnTo>
                    <a:pt x="99823" y="99320"/>
                  </a:lnTo>
                  <a:lnTo>
                    <a:pt x="99767" y="100157"/>
                  </a:lnTo>
                  <a:lnTo>
                    <a:pt x="99656" y="100993"/>
                  </a:lnTo>
                  <a:lnTo>
                    <a:pt x="99433" y="101774"/>
                  </a:lnTo>
                  <a:lnTo>
                    <a:pt x="99154" y="102499"/>
                  </a:lnTo>
                  <a:lnTo>
                    <a:pt x="98819" y="103224"/>
                  </a:lnTo>
                  <a:lnTo>
                    <a:pt x="98429" y="103893"/>
                  </a:lnTo>
                  <a:lnTo>
                    <a:pt x="97927" y="104507"/>
                  </a:lnTo>
                  <a:lnTo>
                    <a:pt x="97425" y="105120"/>
                  </a:lnTo>
                  <a:lnTo>
                    <a:pt x="96867" y="105622"/>
                  </a:lnTo>
                  <a:lnTo>
                    <a:pt x="96198" y="106124"/>
                  </a:lnTo>
                  <a:lnTo>
                    <a:pt x="95529" y="106514"/>
                  </a:lnTo>
                  <a:lnTo>
                    <a:pt x="94804" y="106849"/>
                  </a:lnTo>
                  <a:lnTo>
                    <a:pt x="94079" y="107128"/>
                  </a:lnTo>
                  <a:lnTo>
                    <a:pt x="93298" y="107351"/>
                  </a:lnTo>
                  <a:lnTo>
                    <a:pt x="92462" y="107462"/>
                  </a:lnTo>
                  <a:lnTo>
                    <a:pt x="91625" y="107518"/>
                  </a:lnTo>
                  <a:lnTo>
                    <a:pt x="90789" y="107462"/>
                  </a:lnTo>
                  <a:lnTo>
                    <a:pt x="90008" y="107351"/>
                  </a:lnTo>
                  <a:lnTo>
                    <a:pt x="89227" y="107128"/>
                  </a:lnTo>
                  <a:lnTo>
                    <a:pt x="88446" y="106849"/>
                  </a:lnTo>
                  <a:lnTo>
                    <a:pt x="87777" y="106514"/>
                  </a:lnTo>
                  <a:lnTo>
                    <a:pt x="87052" y="106124"/>
                  </a:lnTo>
                  <a:lnTo>
                    <a:pt x="86439" y="105622"/>
                  </a:lnTo>
                  <a:lnTo>
                    <a:pt x="85881" y="105120"/>
                  </a:lnTo>
                  <a:lnTo>
                    <a:pt x="85323" y="104507"/>
                  </a:lnTo>
                  <a:lnTo>
                    <a:pt x="84877" y="103893"/>
                  </a:lnTo>
                  <a:lnTo>
                    <a:pt x="84487" y="103224"/>
                  </a:lnTo>
                  <a:lnTo>
                    <a:pt x="84097" y="102499"/>
                  </a:lnTo>
                  <a:lnTo>
                    <a:pt x="83818" y="101774"/>
                  </a:lnTo>
                  <a:lnTo>
                    <a:pt x="83650" y="100993"/>
                  </a:lnTo>
                  <a:lnTo>
                    <a:pt x="83539" y="100157"/>
                  </a:lnTo>
                  <a:lnTo>
                    <a:pt x="83483" y="99320"/>
                  </a:lnTo>
                  <a:lnTo>
                    <a:pt x="83483" y="14834"/>
                  </a:lnTo>
                  <a:lnTo>
                    <a:pt x="83427" y="14053"/>
                  </a:lnTo>
                  <a:lnTo>
                    <a:pt x="83372" y="13328"/>
                  </a:lnTo>
                  <a:lnTo>
                    <a:pt x="83316" y="12603"/>
                  </a:lnTo>
                  <a:lnTo>
                    <a:pt x="83149" y="11878"/>
                  </a:lnTo>
                  <a:lnTo>
                    <a:pt x="82981" y="11153"/>
                  </a:lnTo>
                  <a:lnTo>
                    <a:pt x="82814" y="10428"/>
                  </a:lnTo>
                  <a:lnTo>
                    <a:pt x="82591" y="9759"/>
                  </a:lnTo>
                  <a:lnTo>
                    <a:pt x="82312" y="9034"/>
                  </a:lnTo>
                  <a:lnTo>
                    <a:pt x="81977" y="8421"/>
                  </a:lnTo>
                  <a:lnTo>
                    <a:pt x="81699" y="7752"/>
                  </a:lnTo>
                  <a:lnTo>
                    <a:pt x="81308" y="7138"/>
                  </a:lnTo>
                  <a:lnTo>
                    <a:pt x="80918" y="6525"/>
                  </a:lnTo>
                  <a:lnTo>
                    <a:pt x="80528" y="5967"/>
                  </a:lnTo>
                  <a:lnTo>
                    <a:pt x="80081" y="5409"/>
                  </a:lnTo>
                  <a:lnTo>
                    <a:pt x="79579" y="4852"/>
                  </a:lnTo>
                  <a:lnTo>
                    <a:pt x="79133" y="4350"/>
                  </a:lnTo>
                  <a:lnTo>
                    <a:pt x="78576" y="3848"/>
                  </a:lnTo>
                  <a:lnTo>
                    <a:pt x="78074" y="3402"/>
                  </a:lnTo>
                  <a:lnTo>
                    <a:pt x="77516" y="2956"/>
                  </a:lnTo>
                  <a:lnTo>
                    <a:pt x="76903" y="2509"/>
                  </a:lnTo>
                  <a:lnTo>
                    <a:pt x="76289" y="2119"/>
                  </a:lnTo>
                  <a:lnTo>
                    <a:pt x="75676" y="1785"/>
                  </a:lnTo>
                  <a:lnTo>
                    <a:pt x="75062" y="1450"/>
                  </a:lnTo>
                  <a:lnTo>
                    <a:pt x="74393" y="1171"/>
                  </a:lnTo>
                  <a:lnTo>
                    <a:pt x="73724" y="892"/>
                  </a:lnTo>
                  <a:lnTo>
                    <a:pt x="72999" y="669"/>
                  </a:lnTo>
                  <a:lnTo>
                    <a:pt x="72330" y="446"/>
                  </a:lnTo>
                  <a:lnTo>
                    <a:pt x="71605" y="279"/>
                  </a:lnTo>
                  <a:lnTo>
                    <a:pt x="70880" y="167"/>
                  </a:lnTo>
                  <a:lnTo>
                    <a:pt x="70099" y="56"/>
                  </a:lnTo>
                  <a:lnTo>
                    <a:pt x="69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3"/>
            <p:cNvSpPr/>
            <p:nvPr/>
          </p:nvSpPr>
          <p:spPr>
            <a:xfrm>
              <a:off x="238125" y="2653250"/>
              <a:ext cx="1702300" cy="1536375"/>
            </a:xfrm>
            <a:custGeom>
              <a:avLst/>
              <a:gdLst/>
              <a:ahLst/>
              <a:cxnLst/>
              <a:rect l="l" t="t" r="r" b="b"/>
              <a:pathLst>
                <a:path w="68092" h="61455" extrusionOk="0">
                  <a:moveTo>
                    <a:pt x="0" y="0"/>
                  </a:moveTo>
                  <a:lnTo>
                    <a:pt x="0" y="61455"/>
                  </a:lnTo>
                  <a:lnTo>
                    <a:pt x="68091" y="61455"/>
                  </a:lnTo>
                  <a:lnTo>
                    <a:pt x="68091" y="0"/>
                  </a:lnTo>
                  <a:lnTo>
                    <a:pt x="44558" y="0"/>
                  </a:lnTo>
                  <a:lnTo>
                    <a:pt x="44279" y="837"/>
                  </a:lnTo>
                  <a:lnTo>
                    <a:pt x="43889" y="1617"/>
                  </a:lnTo>
                  <a:lnTo>
                    <a:pt x="43498" y="2342"/>
                  </a:lnTo>
                  <a:lnTo>
                    <a:pt x="42996" y="3067"/>
                  </a:lnTo>
                  <a:lnTo>
                    <a:pt x="42494" y="3737"/>
                  </a:lnTo>
                  <a:lnTo>
                    <a:pt x="41881" y="4406"/>
                  </a:lnTo>
                  <a:lnTo>
                    <a:pt x="41268" y="4963"/>
                  </a:lnTo>
                  <a:lnTo>
                    <a:pt x="40598" y="5521"/>
                  </a:lnTo>
                  <a:lnTo>
                    <a:pt x="39929" y="5967"/>
                  </a:lnTo>
                  <a:lnTo>
                    <a:pt x="39148" y="6413"/>
                  </a:lnTo>
                  <a:lnTo>
                    <a:pt x="38368" y="6804"/>
                  </a:lnTo>
                  <a:lnTo>
                    <a:pt x="37587" y="7083"/>
                  </a:lnTo>
                  <a:lnTo>
                    <a:pt x="36695" y="7361"/>
                  </a:lnTo>
                  <a:lnTo>
                    <a:pt x="35858" y="7529"/>
                  </a:lnTo>
                  <a:lnTo>
                    <a:pt x="34966" y="7640"/>
                  </a:lnTo>
                  <a:lnTo>
                    <a:pt x="34074" y="7696"/>
                  </a:lnTo>
                  <a:lnTo>
                    <a:pt x="33126" y="7640"/>
                  </a:lnTo>
                  <a:lnTo>
                    <a:pt x="32233" y="7529"/>
                  </a:lnTo>
                  <a:lnTo>
                    <a:pt x="31397" y="7361"/>
                  </a:lnTo>
                  <a:lnTo>
                    <a:pt x="30505" y="7083"/>
                  </a:lnTo>
                  <a:lnTo>
                    <a:pt x="29724" y="6804"/>
                  </a:lnTo>
                  <a:lnTo>
                    <a:pt x="28943" y="6413"/>
                  </a:lnTo>
                  <a:lnTo>
                    <a:pt x="28218" y="5967"/>
                  </a:lnTo>
                  <a:lnTo>
                    <a:pt x="27493" y="5521"/>
                  </a:lnTo>
                  <a:lnTo>
                    <a:pt x="26824" y="4963"/>
                  </a:lnTo>
                  <a:lnTo>
                    <a:pt x="26210" y="4406"/>
                  </a:lnTo>
                  <a:lnTo>
                    <a:pt x="25597" y="3737"/>
                  </a:lnTo>
                  <a:lnTo>
                    <a:pt x="25095" y="3067"/>
                  </a:lnTo>
                  <a:lnTo>
                    <a:pt x="24593" y="2342"/>
                  </a:lnTo>
                  <a:lnTo>
                    <a:pt x="24203" y="1617"/>
                  </a:lnTo>
                  <a:lnTo>
                    <a:pt x="23813" y="837"/>
                  </a:lnTo>
                  <a:lnTo>
                    <a:pt x="23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/>
          <p:nvPr/>
        </p:nvSpPr>
        <p:spPr>
          <a:xfrm>
            <a:off x="6739225" y="1517600"/>
            <a:ext cx="759000" cy="759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IDEAS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subTitle" idx="4"/>
          </p:nvPr>
        </p:nvSpPr>
        <p:spPr>
          <a:xfrm>
            <a:off x="93762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57" name="Google Shape;257;p34"/>
          <p:cNvSpPr txBox="1">
            <a:spLocks noGrp="1"/>
          </p:cNvSpPr>
          <p:nvPr>
            <p:ph type="subTitle" idx="5"/>
          </p:nvPr>
        </p:nvSpPr>
        <p:spPr>
          <a:xfrm>
            <a:off x="3484348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1"/>
          </p:nvPr>
        </p:nvSpPr>
        <p:spPr>
          <a:xfrm>
            <a:off x="93762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System. It’s the fourth-brightest object in the night sky and was named after the Roman god of the skies</a:t>
            </a:r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2"/>
          </p:nvPr>
        </p:nvSpPr>
        <p:spPr>
          <a:xfrm>
            <a:off x="3484348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 and its atmosphere is poisonous. It’s the second-brightest natural object in the night sky</a:t>
            </a:r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3"/>
          </p:nvPr>
        </p:nvSpPr>
        <p:spPr>
          <a:xfrm>
            <a:off x="603107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rings. This planet is composed mostly of hydrogen and helium. It’s the sixth planet from the Sun and was named after a Roman god too</a:t>
            </a:r>
            <a:endParaRPr/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6"/>
          </p:nvPr>
        </p:nvSpPr>
        <p:spPr>
          <a:xfrm>
            <a:off x="603107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62" name="Google Shape;262;p34"/>
          <p:cNvSpPr/>
          <p:nvPr/>
        </p:nvSpPr>
        <p:spPr>
          <a:xfrm>
            <a:off x="1645775" y="1517600"/>
            <a:ext cx="759000" cy="759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4"/>
          <p:cNvSpPr/>
          <p:nvPr/>
        </p:nvSpPr>
        <p:spPr>
          <a:xfrm>
            <a:off x="4192498" y="1517600"/>
            <a:ext cx="759000" cy="759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4" name="Google Shape;264;p34"/>
          <p:cNvCxnSpPr/>
          <p:nvPr/>
        </p:nvCxnSpPr>
        <p:spPr>
          <a:xfrm rot="10800000">
            <a:off x="722400" y="1076275"/>
            <a:ext cx="245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34"/>
          <p:cNvGrpSpPr/>
          <p:nvPr/>
        </p:nvGrpSpPr>
        <p:grpSpPr>
          <a:xfrm>
            <a:off x="1915984" y="1713357"/>
            <a:ext cx="218582" cy="367487"/>
            <a:chOff x="997125" y="1783125"/>
            <a:chExt cx="169325" cy="284675"/>
          </a:xfrm>
        </p:grpSpPr>
        <p:sp>
          <p:nvSpPr>
            <p:cNvPr id="266" name="Google Shape;266;p34"/>
            <p:cNvSpPr/>
            <p:nvPr/>
          </p:nvSpPr>
          <p:spPr>
            <a:xfrm>
              <a:off x="1052950" y="1901275"/>
              <a:ext cx="57700" cy="22350"/>
            </a:xfrm>
            <a:custGeom>
              <a:avLst/>
              <a:gdLst/>
              <a:ahLst/>
              <a:cxnLst/>
              <a:rect l="l" t="t" r="r" b="b"/>
              <a:pathLst>
                <a:path w="2308" h="894" extrusionOk="0">
                  <a:moveTo>
                    <a:pt x="1154" y="0"/>
                  </a:moveTo>
                  <a:lnTo>
                    <a:pt x="968" y="37"/>
                  </a:lnTo>
                  <a:lnTo>
                    <a:pt x="745" y="75"/>
                  </a:lnTo>
                  <a:lnTo>
                    <a:pt x="596" y="149"/>
                  </a:lnTo>
                  <a:lnTo>
                    <a:pt x="410" y="261"/>
                  </a:lnTo>
                  <a:lnTo>
                    <a:pt x="298" y="372"/>
                  </a:lnTo>
                  <a:lnTo>
                    <a:pt x="149" y="521"/>
                  </a:lnTo>
                  <a:lnTo>
                    <a:pt x="75" y="707"/>
                  </a:lnTo>
                  <a:lnTo>
                    <a:pt x="0" y="893"/>
                  </a:lnTo>
                  <a:lnTo>
                    <a:pt x="2307" y="893"/>
                  </a:lnTo>
                  <a:lnTo>
                    <a:pt x="2233" y="707"/>
                  </a:lnTo>
                  <a:lnTo>
                    <a:pt x="2121" y="521"/>
                  </a:lnTo>
                  <a:lnTo>
                    <a:pt x="2010" y="372"/>
                  </a:lnTo>
                  <a:lnTo>
                    <a:pt x="1861" y="261"/>
                  </a:lnTo>
                  <a:lnTo>
                    <a:pt x="1712" y="149"/>
                  </a:lnTo>
                  <a:lnTo>
                    <a:pt x="1526" y="75"/>
                  </a:lnTo>
                  <a:lnTo>
                    <a:pt x="1340" y="37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997125" y="1783125"/>
              <a:ext cx="169325" cy="38175"/>
            </a:xfrm>
            <a:custGeom>
              <a:avLst/>
              <a:gdLst/>
              <a:ahLst/>
              <a:cxnLst/>
              <a:rect l="l" t="t" r="r" b="b"/>
              <a:pathLst>
                <a:path w="6773" h="1527" extrusionOk="0">
                  <a:moveTo>
                    <a:pt x="1" y="1"/>
                  </a:moveTo>
                  <a:lnTo>
                    <a:pt x="1" y="1526"/>
                  </a:lnTo>
                  <a:lnTo>
                    <a:pt x="6773" y="1526"/>
                  </a:lnTo>
                  <a:lnTo>
                    <a:pt x="6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997125" y="2029625"/>
              <a:ext cx="169325" cy="38175"/>
            </a:xfrm>
            <a:custGeom>
              <a:avLst/>
              <a:gdLst/>
              <a:ahLst/>
              <a:cxnLst/>
              <a:rect l="l" t="t" r="r" b="b"/>
              <a:pathLst>
                <a:path w="6773" h="1527" extrusionOk="0">
                  <a:moveTo>
                    <a:pt x="1" y="1"/>
                  </a:moveTo>
                  <a:lnTo>
                    <a:pt x="1" y="1526"/>
                  </a:lnTo>
                  <a:lnTo>
                    <a:pt x="6773" y="1526"/>
                  </a:lnTo>
                  <a:lnTo>
                    <a:pt x="67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997125" y="1838950"/>
              <a:ext cx="169325" cy="173975"/>
            </a:xfrm>
            <a:custGeom>
              <a:avLst/>
              <a:gdLst/>
              <a:ahLst/>
              <a:cxnLst/>
              <a:rect l="l" t="t" r="r" b="b"/>
              <a:pathLst>
                <a:path w="6773" h="6959" extrusionOk="0">
                  <a:moveTo>
                    <a:pt x="3722" y="1377"/>
                  </a:moveTo>
                  <a:lnTo>
                    <a:pt x="3722" y="1898"/>
                  </a:lnTo>
                  <a:lnTo>
                    <a:pt x="4019" y="1972"/>
                  </a:lnTo>
                  <a:lnTo>
                    <a:pt x="4317" y="2121"/>
                  </a:lnTo>
                  <a:lnTo>
                    <a:pt x="4577" y="2270"/>
                  </a:lnTo>
                  <a:lnTo>
                    <a:pt x="4801" y="2493"/>
                  </a:lnTo>
                  <a:lnTo>
                    <a:pt x="4987" y="2754"/>
                  </a:lnTo>
                  <a:lnTo>
                    <a:pt x="5136" y="3051"/>
                  </a:lnTo>
                  <a:lnTo>
                    <a:pt x="5210" y="3386"/>
                  </a:lnTo>
                  <a:lnTo>
                    <a:pt x="5247" y="3721"/>
                  </a:lnTo>
                  <a:lnTo>
                    <a:pt x="5247" y="4019"/>
                  </a:lnTo>
                  <a:lnTo>
                    <a:pt x="1526" y="4019"/>
                  </a:lnTo>
                  <a:lnTo>
                    <a:pt x="1526" y="3721"/>
                  </a:lnTo>
                  <a:lnTo>
                    <a:pt x="1564" y="3386"/>
                  </a:lnTo>
                  <a:lnTo>
                    <a:pt x="1638" y="3051"/>
                  </a:lnTo>
                  <a:lnTo>
                    <a:pt x="1787" y="2754"/>
                  </a:lnTo>
                  <a:lnTo>
                    <a:pt x="1973" y="2493"/>
                  </a:lnTo>
                  <a:lnTo>
                    <a:pt x="2196" y="2270"/>
                  </a:lnTo>
                  <a:lnTo>
                    <a:pt x="2457" y="2121"/>
                  </a:lnTo>
                  <a:lnTo>
                    <a:pt x="2754" y="1972"/>
                  </a:lnTo>
                  <a:lnTo>
                    <a:pt x="3052" y="1898"/>
                  </a:lnTo>
                  <a:lnTo>
                    <a:pt x="3052" y="1377"/>
                  </a:lnTo>
                  <a:close/>
                  <a:moveTo>
                    <a:pt x="5247" y="4912"/>
                  </a:moveTo>
                  <a:lnTo>
                    <a:pt x="5247" y="5581"/>
                  </a:lnTo>
                  <a:lnTo>
                    <a:pt x="1526" y="5581"/>
                  </a:lnTo>
                  <a:lnTo>
                    <a:pt x="1526" y="4912"/>
                  </a:lnTo>
                  <a:close/>
                  <a:moveTo>
                    <a:pt x="1" y="0"/>
                  </a:moveTo>
                  <a:lnTo>
                    <a:pt x="1" y="6958"/>
                  </a:lnTo>
                  <a:lnTo>
                    <a:pt x="6773" y="6958"/>
                  </a:lnTo>
                  <a:lnTo>
                    <a:pt x="6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34"/>
          <p:cNvGrpSpPr/>
          <p:nvPr/>
        </p:nvGrpSpPr>
        <p:grpSpPr>
          <a:xfrm>
            <a:off x="4462707" y="1713970"/>
            <a:ext cx="218582" cy="366261"/>
            <a:chOff x="1601750" y="1784075"/>
            <a:chExt cx="169325" cy="283725"/>
          </a:xfrm>
        </p:grpSpPr>
        <p:sp>
          <p:nvSpPr>
            <p:cNvPr id="271" name="Google Shape;271;p34"/>
            <p:cNvSpPr/>
            <p:nvPr/>
          </p:nvSpPr>
          <p:spPr>
            <a:xfrm>
              <a:off x="1601750" y="1887325"/>
              <a:ext cx="169325" cy="180475"/>
            </a:xfrm>
            <a:custGeom>
              <a:avLst/>
              <a:gdLst/>
              <a:ahLst/>
              <a:cxnLst/>
              <a:rect l="l" t="t" r="r" b="b"/>
              <a:pathLst>
                <a:path w="6773" h="7219" extrusionOk="0">
                  <a:moveTo>
                    <a:pt x="6102" y="0"/>
                  </a:moveTo>
                  <a:lnTo>
                    <a:pt x="6102" y="782"/>
                  </a:lnTo>
                  <a:lnTo>
                    <a:pt x="6065" y="1042"/>
                  </a:lnTo>
                  <a:lnTo>
                    <a:pt x="6028" y="1302"/>
                  </a:lnTo>
                  <a:lnTo>
                    <a:pt x="5991" y="1563"/>
                  </a:lnTo>
                  <a:lnTo>
                    <a:pt x="5879" y="1823"/>
                  </a:lnTo>
                  <a:lnTo>
                    <a:pt x="5768" y="2084"/>
                  </a:lnTo>
                  <a:lnTo>
                    <a:pt x="5619" y="2307"/>
                  </a:lnTo>
                  <a:lnTo>
                    <a:pt x="5470" y="2493"/>
                  </a:lnTo>
                  <a:lnTo>
                    <a:pt x="5284" y="2679"/>
                  </a:lnTo>
                  <a:lnTo>
                    <a:pt x="5098" y="2865"/>
                  </a:lnTo>
                  <a:lnTo>
                    <a:pt x="4875" y="3014"/>
                  </a:lnTo>
                  <a:lnTo>
                    <a:pt x="4651" y="3163"/>
                  </a:lnTo>
                  <a:lnTo>
                    <a:pt x="4428" y="3274"/>
                  </a:lnTo>
                  <a:lnTo>
                    <a:pt x="4168" y="3386"/>
                  </a:lnTo>
                  <a:lnTo>
                    <a:pt x="3907" y="3423"/>
                  </a:lnTo>
                  <a:lnTo>
                    <a:pt x="3647" y="3460"/>
                  </a:lnTo>
                  <a:lnTo>
                    <a:pt x="3386" y="3498"/>
                  </a:lnTo>
                  <a:lnTo>
                    <a:pt x="3089" y="3460"/>
                  </a:lnTo>
                  <a:lnTo>
                    <a:pt x="2828" y="3423"/>
                  </a:lnTo>
                  <a:lnTo>
                    <a:pt x="2568" y="3386"/>
                  </a:lnTo>
                  <a:lnTo>
                    <a:pt x="2307" y="3274"/>
                  </a:lnTo>
                  <a:lnTo>
                    <a:pt x="2084" y="3163"/>
                  </a:lnTo>
                  <a:lnTo>
                    <a:pt x="1861" y="3014"/>
                  </a:lnTo>
                  <a:lnTo>
                    <a:pt x="1638" y="2865"/>
                  </a:lnTo>
                  <a:lnTo>
                    <a:pt x="1452" y="2679"/>
                  </a:lnTo>
                  <a:lnTo>
                    <a:pt x="1266" y="2493"/>
                  </a:lnTo>
                  <a:lnTo>
                    <a:pt x="1117" y="2307"/>
                  </a:lnTo>
                  <a:lnTo>
                    <a:pt x="968" y="2084"/>
                  </a:lnTo>
                  <a:lnTo>
                    <a:pt x="856" y="1823"/>
                  </a:lnTo>
                  <a:lnTo>
                    <a:pt x="782" y="1563"/>
                  </a:lnTo>
                  <a:lnTo>
                    <a:pt x="707" y="1302"/>
                  </a:lnTo>
                  <a:lnTo>
                    <a:pt x="670" y="1042"/>
                  </a:lnTo>
                  <a:lnTo>
                    <a:pt x="670" y="782"/>
                  </a:lnTo>
                  <a:lnTo>
                    <a:pt x="670" y="37"/>
                  </a:lnTo>
                  <a:lnTo>
                    <a:pt x="1" y="37"/>
                  </a:lnTo>
                  <a:lnTo>
                    <a:pt x="1" y="782"/>
                  </a:lnTo>
                  <a:lnTo>
                    <a:pt x="38" y="1340"/>
                  </a:lnTo>
                  <a:lnTo>
                    <a:pt x="187" y="1861"/>
                  </a:lnTo>
                  <a:lnTo>
                    <a:pt x="373" y="2344"/>
                  </a:lnTo>
                  <a:lnTo>
                    <a:pt x="633" y="2753"/>
                  </a:lnTo>
                  <a:lnTo>
                    <a:pt x="968" y="3163"/>
                  </a:lnTo>
                  <a:lnTo>
                    <a:pt x="1377" y="3498"/>
                  </a:lnTo>
                  <a:lnTo>
                    <a:pt x="1786" y="3758"/>
                  </a:lnTo>
                  <a:lnTo>
                    <a:pt x="2270" y="3981"/>
                  </a:lnTo>
                  <a:lnTo>
                    <a:pt x="2270" y="6549"/>
                  </a:lnTo>
                  <a:lnTo>
                    <a:pt x="1080" y="6549"/>
                  </a:lnTo>
                  <a:lnTo>
                    <a:pt x="1080" y="7218"/>
                  </a:lnTo>
                  <a:lnTo>
                    <a:pt x="5693" y="7218"/>
                  </a:lnTo>
                  <a:lnTo>
                    <a:pt x="5693" y="6549"/>
                  </a:lnTo>
                  <a:lnTo>
                    <a:pt x="4465" y="6549"/>
                  </a:lnTo>
                  <a:lnTo>
                    <a:pt x="4465" y="3981"/>
                  </a:lnTo>
                  <a:lnTo>
                    <a:pt x="4949" y="3758"/>
                  </a:lnTo>
                  <a:lnTo>
                    <a:pt x="5396" y="3498"/>
                  </a:lnTo>
                  <a:lnTo>
                    <a:pt x="5768" y="3163"/>
                  </a:lnTo>
                  <a:lnTo>
                    <a:pt x="6102" y="2753"/>
                  </a:lnTo>
                  <a:lnTo>
                    <a:pt x="6400" y="2307"/>
                  </a:lnTo>
                  <a:lnTo>
                    <a:pt x="6586" y="1823"/>
                  </a:lnTo>
                  <a:lnTo>
                    <a:pt x="6735" y="1302"/>
                  </a:lnTo>
                  <a:lnTo>
                    <a:pt x="6772" y="782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1638950" y="1784075"/>
              <a:ext cx="93975" cy="169300"/>
            </a:xfrm>
            <a:custGeom>
              <a:avLst/>
              <a:gdLst/>
              <a:ahLst/>
              <a:cxnLst/>
              <a:rect l="l" t="t" r="r" b="b"/>
              <a:pathLst>
                <a:path w="3759" h="6772" extrusionOk="0">
                  <a:moveTo>
                    <a:pt x="1712" y="0"/>
                  </a:moveTo>
                  <a:lnTo>
                    <a:pt x="1377" y="75"/>
                  </a:lnTo>
                  <a:lnTo>
                    <a:pt x="1043" y="186"/>
                  </a:lnTo>
                  <a:lnTo>
                    <a:pt x="745" y="372"/>
                  </a:lnTo>
                  <a:lnTo>
                    <a:pt x="484" y="596"/>
                  </a:lnTo>
                  <a:lnTo>
                    <a:pt x="298" y="856"/>
                  </a:lnTo>
                  <a:lnTo>
                    <a:pt x="150" y="1191"/>
                  </a:lnTo>
                  <a:lnTo>
                    <a:pt x="38" y="1526"/>
                  </a:lnTo>
                  <a:lnTo>
                    <a:pt x="1898" y="1526"/>
                  </a:lnTo>
                  <a:lnTo>
                    <a:pt x="1898" y="2195"/>
                  </a:lnTo>
                  <a:lnTo>
                    <a:pt x="1" y="2195"/>
                  </a:lnTo>
                  <a:lnTo>
                    <a:pt x="1" y="3051"/>
                  </a:lnTo>
                  <a:lnTo>
                    <a:pt x="1898" y="3051"/>
                  </a:lnTo>
                  <a:lnTo>
                    <a:pt x="1898" y="3721"/>
                  </a:lnTo>
                  <a:lnTo>
                    <a:pt x="1" y="3721"/>
                  </a:lnTo>
                  <a:lnTo>
                    <a:pt x="1" y="4577"/>
                  </a:lnTo>
                  <a:lnTo>
                    <a:pt x="1898" y="4577"/>
                  </a:lnTo>
                  <a:lnTo>
                    <a:pt x="1898" y="5246"/>
                  </a:lnTo>
                  <a:lnTo>
                    <a:pt x="38" y="5246"/>
                  </a:lnTo>
                  <a:lnTo>
                    <a:pt x="150" y="5581"/>
                  </a:lnTo>
                  <a:lnTo>
                    <a:pt x="298" y="5879"/>
                  </a:lnTo>
                  <a:lnTo>
                    <a:pt x="484" y="6139"/>
                  </a:lnTo>
                  <a:lnTo>
                    <a:pt x="745" y="6400"/>
                  </a:lnTo>
                  <a:lnTo>
                    <a:pt x="1043" y="6586"/>
                  </a:lnTo>
                  <a:lnTo>
                    <a:pt x="1377" y="6697"/>
                  </a:lnTo>
                  <a:lnTo>
                    <a:pt x="1712" y="6772"/>
                  </a:lnTo>
                  <a:lnTo>
                    <a:pt x="2084" y="6772"/>
                  </a:lnTo>
                  <a:lnTo>
                    <a:pt x="2419" y="6697"/>
                  </a:lnTo>
                  <a:lnTo>
                    <a:pt x="2717" y="6549"/>
                  </a:lnTo>
                  <a:lnTo>
                    <a:pt x="3015" y="6363"/>
                  </a:lnTo>
                  <a:lnTo>
                    <a:pt x="3238" y="6139"/>
                  </a:lnTo>
                  <a:lnTo>
                    <a:pt x="3461" y="5879"/>
                  </a:lnTo>
                  <a:lnTo>
                    <a:pt x="3610" y="5544"/>
                  </a:lnTo>
                  <a:lnTo>
                    <a:pt x="3721" y="5246"/>
                  </a:lnTo>
                  <a:lnTo>
                    <a:pt x="3759" y="4874"/>
                  </a:lnTo>
                  <a:lnTo>
                    <a:pt x="3759" y="1861"/>
                  </a:lnTo>
                  <a:lnTo>
                    <a:pt x="3721" y="1526"/>
                  </a:lnTo>
                  <a:lnTo>
                    <a:pt x="3610" y="1191"/>
                  </a:lnTo>
                  <a:lnTo>
                    <a:pt x="3461" y="893"/>
                  </a:lnTo>
                  <a:lnTo>
                    <a:pt x="3238" y="633"/>
                  </a:lnTo>
                  <a:lnTo>
                    <a:pt x="3015" y="372"/>
                  </a:lnTo>
                  <a:lnTo>
                    <a:pt x="2717" y="186"/>
                  </a:lnTo>
                  <a:lnTo>
                    <a:pt x="2419" y="75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34"/>
          <p:cNvGrpSpPr/>
          <p:nvPr/>
        </p:nvGrpSpPr>
        <p:grpSpPr>
          <a:xfrm>
            <a:off x="6972208" y="1713970"/>
            <a:ext cx="293034" cy="366261"/>
            <a:chOff x="2177525" y="1784075"/>
            <a:chExt cx="227000" cy="283725"/>
          </a:xfrm>
        </p:grpSpPr>
        <p:sp>
          <p:nvSpPr>
            <p:cNvPr id="274" name="Google Shape;274;p34"/>
            <p:cNvSpPr/>
            <p:nvPr/>
          </p:nvSpPr>
          <p:spPr>
            <a:xfrm>
              <a:off x="2200775" y="1784075"/>
              <a:ext cx="180475" cy="186975"/>
            </a:xfrm>
            <a:custGeom>
              <a:avLst/>
              <a:gdLst/>
              <a:ahLst/>
              <a:cxnLst/>
              <a:rect l="l" t="t" r="r" b="b"/>
              <a:pathLst>
                <a:path w="7219" h="7479" extrusionOk="0">
                  <a:moveTo>
                    <a:pt x="3498" y="0"/>
                  </a:moveTo>
                  <a:lnTo>
                    <a:pt x="3312" y="37"/>
                  </a:lnTo>
                  <a:lnTo>
                    <a:pt x="3126" y="112"/>
                  </a:lnTo>
                  <a:lnTo>
                    <a:pt x="2940" y="223"/>
                  </a:lnTo>
                  <a:lnTo>
                    <a:pt x="2791" y="335"/>
                  </a:lnTo>
                  <a:lnTo>
                    <a:pt x="2680" y="521"/>
                  </a:lnTo>
                  <a:lnTo>
                    <a:pt x="2568" y="707"/>
                  </a:lnTo>
                  <a:lnTo>
                    <a:pt x="2531" y="893"/>
                  </a:lnTo>
                  <a:lnTo>
                    <a:pt x="2494" y="1116"/>
                  </a:lnTo>
                  <a:lnTo>
                    <a:pt x="2494" y="1526"/>
                  </a:lnTo>
                  <a:lnTo>
                    <a:pt x="2122" y="1637"/>
                  </a:lnTo>
                  <a:lnTo>
                    <a:pt x="1750" y="1786"/>
                  </a:lnTo>
                  <a:lnTo>
                    <a:pt x="1415" y="2009"/>
                  </a:lnTo>
                  <a:lnTo>
                    <a:pt x="1154" y="2270"/>
                  </a:lnTo>
                  <a:lnTo>
                    <a:pt x="931" y="2605"/>
                  </a:lnTo>
                  <a:lnTo>
                    <a:pt x="745" y="2940"/>
                  </a:lnTo>
                  <a:lnTo>
                    <a:pt x="633" y="3349"/>
                  </a:lnTo>
                  <a:lnTo>
                    <a:pt x="596" y="3758"/>
                  </a:lnTo>
                  <a:lnTo>
                    <a:pt x="596" y="6437"/>
                  </a:lnTo>
                  <a:lnTo>
                    <a:pt x="559" y="6735"/>
                  </a:lnTo>
                  <a:lnTo>
                    <a:pt x="447" y="7032"/>
                  </a:lnTo>
                  <a:lnTo>
                    <a:pt x="261" y="7256"/>
                  </a:lnTo>
                  <a:lnTo>
                    <a:pt x="1" y="7479"/>
                  </a:lnTo>
                  <a:lnTo>
                    <a:pt x="7219" y="7479"/>
                  </a:lnTo>
                  <a:lnTo>
                    <a:pt x="6959" y="7256"/>
                  </a:lnTo>
                  <a:lnTo>
                    <a:pt x="6773" y="7032"/>
                  </a:lnTo>
                  <a:lnTo>
                    <a:pt x="6661" y="6735"/>
                  </a:lnTo>
                  <a:lnTo>
                    <a:pt x="6624" y="6437"/>
                  </a:lnTo>
                  <a:lnTo>
                    <a:pt x="6624" y="3758"/>
                  </a:lnTo>
                  <a:lnTo>
                    <a:pt x="6586" y="3349"/>
                  </a:lnTo>
                  <a:lnTo>
                    <a:pt x="6475" y="2940"/>
                  </a:lnTo>
                  <a:lnTo>
                    <a:pt x="6289" y="2605"/>
                  </a:lnTo>
                  <a:lnTo>
                    <a:pt x="6066" y="2270"/>
                  </a:lnTo>
                  <a:lnTo>
                    <a:pt x="5768" y="2009"/>
                  </a:lnTo>
                  <a:lnTo>
                    <a:pt x="5470" y="1786"/>
                  </a:lnTo>
                  <a:lnTo>
                    <a:pt x="5098" y="1637"/>
                  </a:lnTo>
                  <a:lnTo>
                    <a:pt x="4689" y="1526"/>
                  </a:lnTo>
                  <a:lnTo>
                    <a:pt x="4689" y="1079"/>
                  </a:lnTo>
                  <a:lnTo>
                    <a:pt x="4689" y="856"/>
                  </a:lnTo>
                  <a:lnTo>
                    <a:pt x="4615" y="633"/>
                  </a:lnTo>
                  <a:lnTo>
                    <a:pt x="4503" y="447"/>
                  </a:lnTo>
                  <a:lnTo>
                    <a:pt x="4354" y="261"/>
                  </a:lnTo>
                  <a:lnTo>
                    <a:pt x="4168" y="149"/>
                  </a:lnTo>
                  <a:lnTo>
                    <a:pt x="3982" y="37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2177525" y="1986850"/>
              <a:ext cx="227000" cy="80950"/>
            </a:xfrm>
            <a:custGeom>
              <a:avLst/>
              <a:gdLst/>
              <a:ahLst/>
              <a:cxnLst/>
              <a:rect l="l" t="t" r="r" b="b"/>
              <a:pathLst>
                <a:path w="9080" h="3238" extrusionOk="0">
                  <a:moveTo>
                    <a:pt x="1" y="0"/>
                  </a:moveTo>
                  <a:lnTo>
                    <a:pt x="1" y="1712"/>
                  </a:lnTo>
                  <a:lnTo>
                    <a:pt x="3424" y="1712"/>
                  </a:lnTo>
                  <a:lnTo>
                    <a:pt x="3424" y="2121"/>
                  </a:lnTo>
                  <a:lnTo>
                    <a:pt x="3461" y="2344"/>
                  </a:lnTo>
                  <a:lnTo>
                    <a:pt x="3535" y="2568"/>
                  </a:lnTo>
                  <a:lnTo>
                    <a:pt x="3610" y="2754"/>
                  </a:lnTo>
                  <a:lnTo>
                    <a:pt x="3759" y="2902"/>
                  </a:lnTo>
                  <a:lnTo>
                    <a:pt x="3907" y="3051"/>
                  </a:lnTo>
                  <a:lnTo>
                    <a:pt x="4093" y="3163"/>
                  </a:lnTo>
                  <a:lnTo>
                    <a:pt x="4317" y="3200"/>
                  </a:lnTo>
                  <a:lnTo>
                    <a:pt x="4540" y="3237"/>
                  </a:lnTo>
                  <a:lnTo>
                    <a:pt x="4763" y="3200"/>
                  </a:lnTo>
                  <a:lnTo>
                    <a:pt x="4949" y="3163"/>
                  </a:lnTo>
                  <a:lnTo>
                    <a:pt x="5135" y="3051"/>
                  </a:lnTo>
                  <a:lnTo>
                    <a:pt x="5321" y="2902"/>
                  </a:lnTo>
                  <a:lnTo>
                    <a:pt x="5433" y="2754"/>
                  </a:lnTo>
                  <a:lnTo>
                    <a:pt x="5545" y="2568"/>
                  </a:lnTo>
                  <a:lnTo>
                    <a:pt x="5619" y="2344"/>
                  </a:lnTo>
                  <a:lnTo>
                    <a:pt x="5619" y="2121"/>
                  </a:lnTo>
                  <a:lnTo>
                    <a:pt x="5619" y="1712"/>
                  </a:lnTo>
                  <a:lnTo>
                    <a:pt x="9079" y="1712"/>
                  </a:lnTo>
                  <a:lnTo>
                    <a:pt x="90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>
            <a:spLocks noGrp="1"/>
          </p:cNvSpPr>
          <p:nvPr>
            <p:ph type="title"/>
          </p:nvPr>
        </p:nvSpPr>
        <p:spPr>
          <a:xfrm>
            <a:off x="1964700" y="3295388"/>
            <a:ext cx="5214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338" name="Google Shape;338;p37"/>
          <p:cNvSpPr txBox="1">
            <a:spLocks noGrp="1"/>
          </p:cNvSpPr>
          <p:nvPr>
            <p:ph type="subTitle" idx="1"/>
          </p:nvPr>
        </p:nvSpPr>
        <p:spPr>
          <a:xfrm>
            <a:off x="1965600" y="1316213"/>
            <a:ext cx="5212800" cy="174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inspired”</a:t>
            </a:r>
            <a:endParaRPr/>
          </a:p>
        </p:txBody>
      </p:sp>
      <p:cxnSp>
        <p:nvCxnSpPr>
          <p:cNvPr id="339" name="Google Shape;339;p37"/>
          <p:cNvCxnSpPr/>
          <p:nvPr/>
        </p:nvCxnSpPr>
        <p:spPr>
          <a:xfrm rot="10800000">
            <a:off x="3346950" y="3182147"/>
            <a:ext cx="245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7"/>
          <p:cNvSpPr txBox="1">
            <a:spLocks noGrp="1"/>
          </p:cNvSpPr>
          <p:nvPr>
            <p:ph type="title"/>
          </p:nvPr>
        </p:nvSpPr>
        <p:spPr>
          <a:xfrm>
            <a:off x="2503500" y="1208842"/>
            <a:ext cx="4500069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dirty="0">
                <a:latin typeface="Bricolage Grotesque" panose="020B0604020202020204" charset="0"/>
              </a:rPr>
              <a:t>Hvala na pažnji!</a:t>
            </a:r>
            <a:endParaRPr sz="4400" dirty="0">
              <a:latin typeface="Bricolage Grotesque" panose="020B0604020202020204" charset="0"/>
            </a:endParaRPr>
          </a:p>
        </p:txBody>
      </p:sp>
      <p:sp>
        <p:nvSpPr>
          <p:cNvPr id="510" name="Google Shape;510;p47"/>
          <p:cNvSpPr txBox="1">
            <a:spLocks noGrp="1"/>
          </p:cNvSpPr>
          <p:nvPr>
            <p:ph type="subTitle" idx="1"/>
          </p:nvPr>
        </p:nvSpPr>
        <p:spPr>
          <a:xfrm>
            <a:off x="2581795" y="2472375"/>
            <a:ext cx="4133100" cy="522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000" b="1" dirty="0"/>
              <a:t>Da li imate nekih pitanja</a:t>
            </a:r>
            <a:r>
              <a:rPr lang="en" sz="2000" b="1" dirty="0"/>
              <a:t>? </a:t>
            </a:r>
            <a:endParaRPr sz="2000" dirty="0"/>
          </a:p>
        </p:txBody>
      </p:sp>
      <p:cxnSp>
        <p:nvCxnSpPr>
          <p:cNvPr id="517" name="Google Shape;517;p47"/>
          <p:cNvCxnSpPr>
            <a:cxnSpLocks/>
          </p:cNvCxnSpPr>
          <p:nvPr/>
        </p:nvCxnSpPr>
        <p:spPr>
          <a:xfrm flipH="1">
            <a:off x="2503500" y="2267542"/>
            <a:ext cx="450007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CFF794F-AC27-CA0E-A4E8-4E014366184C}"/>
              </a:ext>
            </a:extLst>
          </p:cNvPr>
          <p:cNvSpPr/>
          <p:nvPr/>
        </p:nvSpPr>
        <p:spPr>
          <a:xfrm>
            <a:off x="2658140" y="3487479"/>
            <a:ext cx="3980410" cy="723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8"/>
          <p:cNvSpPr txBox="1">
            <a:spLocks noGrp="1"/>
          </p:cNvSpPr>
          <p:nvPr>
            <p:ph type="subTitle" idx="1"/>
          </p:nvPr>
        </p:nvSpPr>
        <p:spPr>
          <a:xfrm>
            <a:off x="748177" y="3466725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Jupiter’s rotation period</a:t>
            </a:r>
            <a:endParaRPr/>
          </a:p>
        </p:txBody>
      </p:sp>
      <p:sp>
        <p:nvSpPr>
          <p:cNvPr id="345" name="Google Shape;345;p38"/>
          <p:cNvSpPr txBox="1">
            <a:spLocks noGrp="1"/>
          </p:cNvSpPr>
          <p:nvPr>
            <p:ph type="title"/>
          </p:nvPr>
        </p:nvSpPr>
        <p:spPr>
          <a:xfrm>
            <a:off x="748177" y="2778161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346" name="Google Shape;346;p38"/>
          <p:cNvSpPr txBox="1">
            <a:spLocks noGrp="1"/>
          </p:cNvSpPr>
          <p:nvPr>
            <p:ph type="title" idx="2"/>
          </p:nvPr>
        </p:nvSpPr>
        <p:spPr>
          <a:xfrm>
            <a:off x="2825700" y="1067175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347" name="Google Shape;347;p38"/>
          <p:cNvSpPr txBox="1">
            <a:spLocks noGrp="1"/>
          </p:cNvSpPr>
          <p:nvPr>
            <p:ph type="subTitle" idx="3"/>
          </p:nvPr>
        </p:nvSpPr>
        <p:spPr>
          <a:xfrm>
            <a:off x="2825700" y="1765913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348" name="Google Shape;348;p38"/>
          <p:cNvSpPr txBox="1">
            <a:spLocks noGrp="1"/>
          </p:cNvSpPr>
          <p:nvPr>
            <p:ph type="title" idx="4"/>
          </p:nvPr>
        </p:nvSpPr>
        <p:spPr>
          <a:xfrm>
            <a:off x="4907023" y="2778161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subTitle" idx="5"/>
          </p:nvPr>
        </p:nvSpPr>
        <p:spPr>
          <a:xfrm>
            <a:off x="4907023" y="3466725"/>
            <a:ext cx="3492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1384950" y="1715462"/>
            <a:ext cx="6374100" cy="11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355" name="Google Shape;355;p39"/>
          <p:cNvSpPr txBox="1">
            <a:spLocks noGrp="1"/>
          </p:cNvSpPr>
          <p:nvPr>
            <p:ph type="subTitle" idx="1"/>
          </p:nvPr>
        </p:nvSpPr>
        <p:spPr>
          <a:xfrm>
            <a:off x="1384950" y="2894638"/>
            <a:ext cx="637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GRAPH</a:t>
            </a:r>
            <a:endParaRPr/>
          </a:p>
        </p:txBody>
      </p:sp>
      <p:sp>
        <p:nvSpPr>
          <p:cNvPr id="361" name="Google Shape;361;p40"/>
          <p:cNvSpPr txBox="1">
            <a:spLocks noGrp="1"/>
          </p:cNvSpPr>
          <p:nvPr>
            <p:ph type="title" idx="4294967295"/>
          </p:nvPr>
        </p:nvSpPr>
        <p:spPr>
          <a:xfrm>
            <a:off x="6078561" y="3583721"/>
            <a:ext cx="16731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4</a:t>
            </a:r>
            <a:endParaRPr sz="2000"/>
          </a:p>
        </p:txBody>
      </p:sp>
      <p:sp>
        <p:nvSpPr>
          <p:cNvPr id="362" name="Google Shape;362;p40"/>
          <p:cNvSpPr txBox="1">
            <a:spLocks noGrp="1"/>
          </p:cNvSpPr>
          <p:nvPr>
            <p:ph type="title" idx="4294967295"/>
          </p:nvPr>
        </p:nvSpPr>
        <p:spPr>
          <a:xfrm>
            <a:off x="6078561" y="2864319"/>
            <a:ext cx="16731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3</a:t>
            </a:r>
            <a:endParaRPr sz="2000"/>
          </a:p>
        </p:txBody>
      </p:sp>
      <p:sp>
        <p:nvSpPr>
          <p:cNvPr id="363" name="Google Shape;363;p40"/>
          <p:cNvSpPr txBox="1">
            <a:spLocks noGrp="1"/>
          </p:cNvSpPr>
          <p:nvPr>
            <p:ph type="title" idx="4294967295"/>
          </p:nvPr>
        </p:nvSpPr>
        <p:spPr>
          <a:xfrm>
            <a:off x="6078561" y="2145517"/>
            <a:ext cx="16731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2</a:t>
            </a:r>
            <a:endParaRPr sz="2000"/>
          </a:p>
        </p:txBody>
      </p:sp>
      <p:sp>
        <p:nvSpPr>
          <p:cNvPr id="364" name="Google Shape;364;p40"/>
          <p:cNvSpPr txBox="1">
            <a:spLocks noGrp="1"/>
          </p:cNvSpPr>
          <p:nvPr>
            <p:ph type="title" idx="4294967295"/>
          </p:nvPr>
        </p:nvSpPr>
        <p:spPr>
          <a:xfrm>
            <a:off x="6078561" y="1426116"/>
            <a:ext cx="16731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1 </a:t>
            </a:r>
            <a:endParaRPr sz="2000"/>
          </a:p>
        </p:txBody>
      </p:sp>
      <p:sp>
        <p:nvSpPr>
          <p:cNvPr id="365" name="Google Shape;365;p40"/>
          <p:cNvSpPr txBox="1"/>
          <p:nvPr/>
        </p:nvSpPr>
        <p:spPr>
          <a:xfrm>
            <a:off x="6078561" y="3797777"/>
            <a:ext cx="167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Earth has life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6078561" y="3078674"/>
            <a:ext cx="167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is very hot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6078561" y="2360170"/>
            <a:ext cx="167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small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8" name="Google Shape;368;p40"/>
          <p:cNvSpPr txBox="1"/>
          <p:nvPr/>
        </p:nvSpPr>
        <p:spPr>
          <a:xfrm>
            <a:off x="6078561" y="1641066"/>
            <a:ext cx="167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Mars is very cold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9" name="Google Shape;369;p40"/>
          <p:cNvSpPr/>
          <p:nvPr/>
        </p:nvSpPr>
        <p:spPr>
          <a:xfrm>
            <a:off x="5890825" y="1477863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0"/>
          <p:cNvSpPr/>
          <p:nvPr/>
        </p:nvSpPr>
        <p:spPr>
          <a:xfrm>
            <a:off x="5890825" y="2188086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0"/>
          <p:cNvSpPr/>
          <p:nvPr/>
        </p:nvSpPr>
        <p:spPr>
          <a:xfrm>
            <a:off x="5890825" y="2912265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0"/>
          <p:cNvSpPr/>
          <p:nvPr/>
        </p:nvSpPr>
        <p:spPr>
          <a:xfrm>
            <a:off x="5890825" y="3646353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0"/>
          <p:cNvSpPr txBox="1"/>
          <p:nvPr/>
        </p:nvSpPr>
        <p:spPr>
          <a:xfrm>
            <a:off x="981900" y="4282700"/>
            <a:ext cx="7180200" cy="274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74" name="Google Shape;374;p40"/>
          <p:cNvCxnSpPr/>
          <p:nvPr/>
        </p:nvCxnSpPr>
        <p:spPr>
          <a:xfrm rot="10800000">
            <a:off x="722350" y="1076275"/>
            <a:ext cx="225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5" name="Google Shape;375;p40" title="Chart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l="3269" t="4933"/>
          <a:stretch/>
        </p:blipFill>
        <p:spPr>
          <a:xfrm>
            <a:off x="1392339" y="1368311"/>
            <a:ext cx="4366765" cy="276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</a:t>
            </a:r>
            <a:endParaRPr/>
          </a:p>
        </p:txBody>
      </p:sp>
      <p:sp>
        <p:nvSpPr>
          <p:cNvPr id="381" name="Google Shape;381;p41"/>
          <p:cNvSpPr txBox="1"/>
          <p:nvPr/>
        </p:nvSpPr>
        <p:spPr>
          <a:xfrm flipH="1">
            <a:off x="1070444" y="3361520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VENUS</a:t>
            </a:r>
            <a:endParaRPr sz="20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382" name="Google Shape;382;p41"/>
          <p:cNvSpPr txBox="1"/>
          <p:nvPr/>
        </p:nvSpPr>
        <p:spPr>
          <a:xfrm flipH="1">
            <a:off x="1070444" y="3527150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Venus is very hot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3" name="Google Shape;383;p41"/>
          <p:cNvSpPr txBox="1"/>
          <p:nvPr/>
        </p:nvSpPr>
        <p:spPr>
          <a:xfrm flipH="1">
            <a:off x="1070444" y="2455793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MERCURY</a:t>
            </a:r>
            <a:endParaRPr sz="20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384" name="Google Shape;384;p41"/>
          <p:cNvSpPr txBox="1"/>
          <p:nvPr/>
        </p:nvSpPr>
        <p:spPr>
          <a:xfrm flipH="1">
            <a:off x="1070444" y="2621722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Mercury is small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5" name="Google Shape;385;p41"/>
          <p:cNvSpPr txBox="1"/>
          <p:nvPr/>
        </p:nvSpPr>
        <p:spPr>
          <a:xfrm flipH="1">
            <a:off x="1070444" y="1550067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MARS</a:t>
            </a:r>
            <a:endParaRPr sz="20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386" name="Google Shape;386;p41"/>
          <p:cNvSpPr txBox="1"/>
          <p:nvPr/>
        </p:nvSpPr>
        <p:spPr>
          <a:xfrm flipH="1">
            <a:off x="1070444" y="1715993"/>
            <a:ext cx="16731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Mars is very cold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" name="Google Shape;387;p41"/>
          <p:cNvSpPr/>
          <p:nvPr/>
        </p:nvSpPr>
        <p:spPr>
          <a:xfrm>
            <a:off x="2814136" y="1592617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1"/>
          <p:cNvSpPr/>
          <p:nvPr/>
        </p:nvSpPr>
        <p:spPr>
          <a:xfrm>
            <a:off x="2814136" y="2510392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41"/>
          <p:cNvSpPr/>
          <p:nvPr/>
        </p:nvSpPr>
        <p:spPr>
          <a:xfrm>
            <a:off x="2814136" y="3428167"/>
            <a:ext cx="109800" cy="109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0" name="Google Shape;390;p41"/>
          <p:cNvCxnSpPr/>
          <p:nvPr/>
        </p:nvCxnSpPr>
        <p:spPr>
          <a:xfrm rot="10800000">
            <a:off x="722400" y="1076275"/>
            <a:ext cx="9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" name="Google Shape;391;p41"/>
          <p:cNvSpPr txBox="1"/>
          <p:nvPr/>
        </p:nvSpPr>
        <p:spPr>
          <a:xfrm>
            <a:off x="981900" y="4282700"/>
            <a:ext cx="7180200" cy="274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2" name="Google Shape;392;p41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70954" y="1269273"/>
            <a:ext cx="4702602" cy="2907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</a:t>
            </a:r>
            <a:endParaRPr/>
          </a:p>
        </p:txBody>
      </p:sp>
      <p:graphicFrame>
        <p:nvGraphicFramePr>
          <p:cNvPr id="398" name="Google Shape;398;p42"/>
          <p:cNvGraphicFramePr/>
          <p:nvPr/>
        </p:nvGraphicFramePr>
        <p:xfrm>
          <a:off x="720050" y="1314010"/>
          <a:ext cx="7703900" cy="3287945"/>
        </p:xfrm>
        <a:graphic>
          <a:graphicData uri="http://schemas.openxmlformats.org/drawingml/2006/table">
            <a:tbl>
              <a:tblPr>
                <a:noFill/>
                <a:tableStyleId>{F5C1FF6D-8EA2-4BAC-B478-18EDB4D21193}</a:tableStyleId>
              </a:tblPr>
              <a:tblGrid>
                <a:gridCol w="1017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14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4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A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B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C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D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E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TEAM F</a:t>
                      </a:r>
                      <a:endParaRPr sz="18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Mercury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Mars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Saturn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Venus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Jupiter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Earth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Pluto</a:t>
                      </a:r>
                      <a:endParaRPr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XX</a:t>
                      </a:r>
                      <a:endParaRPr sz="12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399" name="Google Shape;399;p42"/>
          <p:cNvCxnSpPr/>
          <p:nvPr/>
        </p:nvCxnSpPr>
        <p:spPr>
          <a:xfrm rot="10800000">
            <a:off x="722300" y="1076275"/>
            <a:ext cx="1225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CHART</a:t>
            </a:r>
            <a:endParaRPr/>
          </a:p>
        </p:txBody>
      </p:sp>
      <p:cxnSp>
        <p:nvCxnSpPr>
          <p:cNvPr id="466" name="Google Shape;466;p44"/>
          <p:cNvCxnSpPr>
            <a:stCxn id="467" idx="0"/>
            <a:endCxn id="468" idx="2"/>
          </p:cNvCxnSpPr>
          <p:nvPr/>
        </p:nvCxnSpPr>
        <p:spPr>
          <a:xfrm rot="-5400000">
            <a:off x="3969955" y="1510066"/>
            <a:ext cx="448800" cy="7557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69" name="Google Shape;469;p44"/>
          <p:cNvCxnSpPr>
            <a:stCxn id="467" idx="2"/>
            <a:endCxn id="470" idx="0"/>
          </p:cNvCxnSpPr>
          <p:nvPr/>
        </p:nvCxnSpPr>
        <p:spPr>
          <a:xfrm rot="-5400000" flipH="1">
            <a:off x="3950455" y="2389966"/>
            <a:ext cx="487200" cy="7551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71" name="Google Shape;471;p44"/>
          <p:cNvCxnSpPr>
            <a:stCxn id="470" idx="0"/>
            <a:endCxn id="467" idx="2"/>
          </p:cNvCxnSpPr>
          <p:nvPr/>
        </p:nvCxnSpPr>
        <p:spPr>
          <a:xfrm rot="5400000" flipH="1">
            <a:off x="3950538" y="2390000"/>
            <a:ext cx="487200" cy="7551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72" name="Google Shape;472;p44"/>
          <p:cNvCxnSpPr>
            <a:stCxn id="473" idx="0"/>
            <a:endCxn id="470" idx="2"/>
          </p:cNvCxnSpPr>
          <p:nvPr/>
        </p:nvCxnSpPr>
        <p:spPr>
          <a:xfrm rot="-5400000">
            <a:off x="2850638" y="2189033"/>
            <a:ext cx="487200" cy="29547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74" name="Google Shape;474;p44"/>
          <p:cNvCxnSpPr>
            <a:stCxn id="475" idx="0"/>
            <a:endCxn id="470" idx="2"/>
          </p:cNvCxnSpPr>
          <p:nvPr/>
        </p:nvCxnSpPr>
        <p:spPr>
          <a:xfrm rot="-5400000">
            <a:off x="3588881" y="2927183"/>
            <a:ext cx="487200" cy="14784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76" name="Google Shape;476;p44"/>
          <p:cNvCxnSpPr>
            <a:stCxn id="477" idx="0"/>
            <a:endCxn id="470" idx="2"/>
          </p:cNvCxnSpPr>
          <p:nvPr/>
        </p:nvCxnSpPr>
        <p:spPr>
          <a:xfrm rot="5400000" flipH="1">
            <a:off x="4329375" y="3665033"/>
            <a:ext cx="487200" cy="27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78" name="Google Shape;478;p44"/>
          <p:cNvCxnSpPr>
            <a:stCxn id="479" idx="0"/>
            <a:endCxn id="470" idx="2"/>
          </p:cNvCxnSpPr>
          <p:nvPr/>
        </p:nvCxnSpPr>
        <p:spPr>
          <a:xfrm rot="5400000" flipH="1">
            <a:off x="5067619" y="2926883"/>
            <a:ext cx="487200" cy="14790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80" name="Google Shape;480;p44"/>
          <p:cNvCxnSpPr>
            <a:stCxn id="470" idx="0"/>
            <a:endCxn id="481" idx="2"/>
          </p:cNvCxnSpPr>
          <p:nvPr/>
        </p:nvCxnSpPr>
        <p:spPr>
          <a:xfrm rot="-5400000">
            <a:off x="4747338" y="2348300"/>
            <a:ext cx="487200" cy="8385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468" name="Google Shape;468;p44"/>
          <p:cNvSpPr txBox="1"/>
          <p:nvPr/>
        </p:nvSpPr>
        <p:spPr>
          <a:xfrm>
            <a:off x="3899335" y="1251950"/>
            <a:ext cx="13455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The Sun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CEO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67" name="Google Shape;467;p44"/>
          <p:cNvSpPr txBox="1"/>
          <p:nvPr/>
        </p:nvSpPr>
        <p:spPr>
          <a:xfrm>
            <a:off x="3144805" y="2112316"/>
            <a:ext cx="13434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Jupiter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Manager I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81" name="Google Shape;481;p44"/>
          <p:cNvSpPr txBox="1"/>
          <p:nvPr/>
        </p:nvSpPr>
        <p:spPr>
          <a:xfrm>
            <a:off x="4821970" y="2112325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Neptune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Manager II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70" name="Google Shape;470;p44"/>
          <p:cNvSpPr txBox="1"/>
          <p:nvPr/>
        </p:nvSpPr>
        <p:spPr>
          <a:xfrm>
            <a:off x="3983388" y="3011150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Earth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Manager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79" name="Google Shape;479;p44"/>
          <p:cNvSpPr txBox="1"/>
          <p:nvPr/>
        </p:nvSpPr>
        <p:spPr>
          <a:xfrm>
            <a:off x="5462419" y="3909983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Venus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Employee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77" name="Google Shape;477;p44"/>
          <p:cNvSpPr txBox="1"/>
          <p:nvPr/>
        </p:nvSpPr>
        <p:spPr>
          <a:xfrm>
            <a:off x="3986025" y="3909983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Titan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Employee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75" name="Google Shape;475;p44"/>
          <p:cNvSpPr txBox="1"/>
          <p:nvPr/>
        </p:nvSpPr>
        <p:spPr>
          <a:xfrm>
            <a:off x="2504981" y="3909983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Mercury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Employee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73" name="Google Shape;473;p44"/>
          <p:cNvSpPr txBox="1"/>
          <p:nvPr/>
        </p:nvSpPr>
        <p:spPr>
          <a:xfrm>
            <a:off x="1028588" y="3909983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The Moon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Employee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sp>
        <p:nvSpPr>
          <p:cNvPr id="482" name="Google Shape;482;p44"/>
          <p:cNvSpPr txBox="1"/>
          <p:nvPr/>
        </p:nvSpPr>
        <p:spPr>
          <a:xfrm>
            <a:off x="6938812" y="3909983"/>
            <a:ext cx="1176600" cy="41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Saturn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Employee</a:t>
            </a:r>
            <a:endParaRPr sz="1100">
              <a:solidFill>
                <a:schemeClr val="dk1"/>
              </a:solidFill>
              <a:latin typeface="Bricolage Grotesque"/>
              <a:ea typeface="Bricolage Grotesque"/>
              <a:cs typeface="Bricolage Grotesque"/>
              <a:sym typeface="Bricolage Grotesque"/>
            </a:endParaRPr>
          </a:p>
        </p:txBody>
      </p:sp>
      <p:cxnSp>
        <p:nvCxnSpPr>
          <p:cNvPr id="483" name="Google Shape;483;p44"/>
          <p:cNvCxnSpPr>
            <a:stCxn id="481" idx="0"/>
            <a:endCxn id="468" idx="2"/>
          </p:cNvCxnSpPr>
          <p:nvPr/>
        </p:nvCxnSpPr>
        <p:spPr>
          <a:xfrm rot="5400000" flipH="1">
            <a:off x="4766770" y="1468825"/>
            <a:ext cx="448800" cy="8382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84" name="Google Shape;484;p44"/>
          <p:cNvCxnSpPr>
            <a:stCxn id="482" idx="0"/>
            <a:endCxn id="470" idx="2"/>
          </p:cNvCxnSpPr>
          <p:nvPr/>
        </p:nvCxnSpPr>
        <p:spPr>
          <a:xfrm rot="5400000" flipH="1">
            <a:off x="5805862" y="2188733"/>
            <a:ext cx="487200" cy="29553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85" name="Google Shape;485;p44"/>
          <p:cNvCxnSpPr/>
          <p:nvPr/>
        </p:nvCxnSpPr>
        <p:spPr>
          <a:xfrm rot="10800000">
            <a:off x="722475" y="1076275"/>
            <a:ext cx="4695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6663150" y="29606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4192450" y="29606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30"/>
          <p:cNvSpPr/>
          <p:nvPr/>
        </p:nvSpPr>
        <p:spPr>
          <a:xfrm>
            <a:off x="1721813" y="29606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0"/>
          <p:cNvSpPr/>
          <p:nvPr/>
        </p:nvSpPr>
        <p:spPr>
          <a:xfrm>
            <a:off x="6663150" y="12842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0"/>
          <p:cNvSpPr/>
          <p:nvPr/>
        </p:nvSpPr>
        <p:spPr>
          <a:xfrm>
            <a:off x="4192450" y="12842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0"/>
          <p:cNvSpPr/>
          <p:nvPr/>
        </p:nvSpPr>
        <p:spPr>
          <a:xfrm>
            <a:off x="1721813" y="1284225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Sadržaj</a:t>
            </a:r>
            <a:endParaRPr sz="3600" b="0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type="title" idx="2"/>
          </p:nvPr>
        </p:nvSpPr>
        <p:spPr>
          <a:xfrm>
            <a:off x="1721813" y="14808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99" name="Google Shape;199;p30"/>
          <p:cNvSpPr txBox="1">
            <a:spLocks noGrp="1"/>
          </p:cNvSpPr>
          <p:nvPr>
            <p:ph type="title" idx="3"/>
          </p:nvPr>
        </p:nvSpPr>
        <p:spPr>
          <a:xfrm>
            <a:off x="1721813" y="31572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4"/>
          </p:nvPr>
        </p:nvSpPr>
        <p:spPr>
          <a:xfrm>
            <a:off x="4192450" y="14808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 idx="5"/>
          </p:nvPr>
        </p:nvSpPr>
        <p:spPr>
          <a:xfrm>
            <a:off x="4192450" y="31572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6"/>
          </p:nvPr>
        </p:nvSpPr>
        <p:spPr>
          <a:xfrm>
            <a:off x="6663150" y="14808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03" name="Google Shape;203;p30"/>
          <p:cNvSpPr txBox="1">
            <a:spLocks noGrp="1"/>
          </p:cNvSpPr>
          <p:nvPr>
            <p:ph type="title" idx="7"/>
          </p:nvPr>
        </p:nvSpPr>
        <p:spPr>
          <a:xfrm>
            <a:off x="6663150" y="3157275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948563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Motivacija</a:t>
            </a:r>
            <a:endParaRPr dirty="0"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8"/>
          </p:nvPr>
        </p:nvSpPr>
        <p:spPr>
          <a:xfrm>
            <a:off x="34192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Korišćene tehnologije</a:t>
            </a:r>
            <a:endParaRPr dirty="0"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9"/>
          </p:nvPr>
        </p:nvSpPr>
        <p:spPr>
          <a:xfrm>
            <a:off x="58899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13"/>
          </p:nvPr>
        </p:nvSpPr>
        <p:spPr>
          <a:xfrm>
            <a:off x="948563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Pokretanje aplikacije</a:t>
            </a:r>
            <a:endParaRPr dirty="0"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14"/>
          </p:nvPr>
        </p:nvSpPr>
        <p:spPr>
          <a:xfrm>
            <a:off x="34192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15"/>
          </p:nvPr>
        </p:nvSpPr>
        <p:spPr>
          <a:xfrm>
            <a:off x="58899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Slojevi i modeli</a:t>
            </a:r>
            <a:endParaRPr dirty="0"/>
          </a:p>
        </p:txBody>
      </p:sp>
      <p:cxnSp>
        <p:nvCxnSpPr>
          <p:cNvPr id="210" name="Google Shape;210;p30"/>
          <p:cNvCxnSpPr/>
          <p:nvPr/>
        </p:nvCxnSpPr>
        <p:spPr>
          <a:xfrm rot="10800000">
            <a:off x="720000" y="1125043"/>
            <a:ext cx="3859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 INFOGRAPHICS</a:t>
            </a:r>
            <a:endParaRPr/>
          </a:p>
        </p:txBody>
      </p:sp>
      <p:graphicFrame>
        <p:nvGraphicFramePr>
          <p:cNvPr id="491" name="Google Shape;491;p45"/>
          <p:cNvGraphicFramePr/>
          <p:nvPr/>
        </p:nvGraphicFramePr>
        <p:xfrm>
          <a:off x="719975" y="1300588"/>
          <a:ext cx="7704050" cy="3146650"/>
        </p:xfrm>
        <a:graphic>
          <a:graphicData uri="http://schemas.openxmlformats.org/drawingml/2006/table">
            <a:tbl>
              <a:tblPr>
                <a:noFill/>
                <a:tableStyleId>{F5C1FF6D-8EA2-4BAC-B478-18EDB4D21193}</a:tableStyleId>
              </a:tblPr>
              <a:tblGrid>
                <a:gridCol w="1361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8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444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441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INITIATIVE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OBJECTIVE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JAN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FEB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MAR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APR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MAY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JUN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JUL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AUG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SEP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OCT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NOV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Bricolage Grotesque"/>
                          <a:ea typeface="Bricolage Grotesque"/>
                          <a:cs typeface="Bricolage Grotesque"/>
                          <a:sym typeface="Bricolage Grotesque"/>
                        </a:rPr>
                        <a:t>DEC</a:t>
                      </a:r>
                      <a:endParaRPr sz="1200">
                        <a:solidFill>
                          <a:schemeClr val="dk1"/>
                        </a:solidFill>
                        <a:latin typeface="Bricolage Grotesque"/>
                        <a:ea typeface="Bricolage Grotesque"/>
                        <a:cs typeface="Bricolage Grotesque"/>
                        <a:sym typeface="Bricolage Grotesque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is very hot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Venus has a beautiful name and is the second planet from the Sun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Earth has life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Earth is the beautiful planet on which humans live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Mars is very cold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Despite being red, Mars is actually a cold planet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Jupiter is a gas giant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Jupiter is the biggest planet in the Solar System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Saturn has rings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Saturn is a gas giant and has several rings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0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Mercury is small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Mercury is the closest planet to the Sun and a very small object</a:t>
                      </a: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492" name="Google Shape;492;p45"/>
          <p:cNvCxnSpPr/>
          <p:nvPr/>
        </p:nvCxnSpPr>
        <p:spPr>
          <a:xfrm rot="10800000">
            <a:off x="722525" y="1076275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6"/>
          <p:cNvSpPr txBox="1">
            <a:spLocks noGrp="1"/>
          </p:cNvSpPr>
          <p:nvPr>
            <p:ph type="title"/>
          </p:nvPr>
        </p:nvSpPr>
        <p:spPr>
          <a:xfrm>
            <a:off x="3559875" y="538888"/>
            <a:ext cx="4870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SHOWCASE</a:t>
            </a:r>
            <a:endParaRPr/>
          </a:p>
        </p:txBody>
      </p:sp>
      <p:sp>
        <p:nvSpPr>
          <p:cNvPr id="498" name="Google Shape;498;p46"/>
          <p:cNvSpPr txBox="1">
            <a:spLocks noGrp="1"/>
          </p:cNvSpPr>
          <p:nvPr>
            <p:ph type="subTitle" idx="1"/>
          </p:nvPr>
        </p:nvSpPr>
        <p:spPr>
          <a:xfrm>
            <a:off x="3559875" y="1086263"/>
            <a:ext cx="48708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 screen with others. Just right-click on any of them and select “Replace image”</a:t>
            </a:r>
            <a:endParaRPr/>
          </a:p>
        </p:txBody>
      </p:sp>
      <p:pic>
        <p:nvPicPr>
          <p:cNvPr id="499" name="Google Shape;499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248" b="1248"/>
          <a:stretch/>
        </p:blipFill>
        <p:spPr>
          <a:xfrm>
            <a:off x="713275" y="541800"/>
            <a:ext cx="2779800" cy="4059900"/>
          </a:xfrm>
          <a:prstGeom prst="rect">
            <a:avLst/>
          </a:prstGeom>
        </p:spPr>
      </p:pic>
      <p:pic>
        <p:nvPicPr>
          <p:cNvPr id="500" name="Google Shape;500;p46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3565" b="3575"/>
          <a:stretch/>
        </p:blipFill>
        <p:spPr>
          <a:xfrm>
            <a:off x="3688225" y="1669625"/>
            <a:ext cx="4740300" cy="2934600"/>
          </a:xfrm>
          <a:prstGeom prst="rect">
            <a:avLst/>
          </a:prstGeom>
        </p:spPr>
      </p:pic>
      <p:cxnSp>
        <p:nvCxnSpPr>
          <p:cNvPr id="501" name="Google Shape;501;p46"/>
          <p:cNvCxnSpPr/>
          <p:nvPr/>
        </p:nvCxnSpPr>
        <p:spPr>
          <a:xfrm rot="10800000">
            <a:off x="3688225" y="1090126"/>
            <a:ext cx="3467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9"/>
          <p:cNvSpPr txBox="1">
            <a:spLocks noGrp="1"/>
          </p:cNvSpPr>
          <p:nvPr>
            <p:ph type="body" idx="4294967295"/>
          </p:nvPr>
        </p:nvSpPr>
        <p:spPr>
          <a:xfrm>
            <a:off x="720000" y="1086975"/>
            <a:ext cx="77040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the one of this template:</a:t>
            </a:r>
            <a:endParaRPr/>
          </a:p>
          <a:p>
            <a:pPr marL="274320" lvl="0" indent="-213359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>
                <a:hlinkClick r:id="rId3"/>
              </a:rPr>
              <a:t>Abstract creative background</a:t>
            </a:r>
            <a:endParaRPr/>
          </a:p>
        </p:txBody>
      </p:sp>
      <p:sp>
        <p:nvSpPr>
          <p:cNvPr id="825" name="Google Shape;825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cxnSp>
        <p:nvCxnSpPr>
          <p:cNvPr id="826" name="Google Shape;826;p49"/>
          <p:cNvCxnSpPr/>
          <p:nvPr/>
        </p:nvCxnSpPr>
        <p:spPr>
          <a:xfrm rot="10800000">
            <a:off x="722375" y="1076275"/>
            <a:ext cx="481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7" name="Google Shape;827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1250" y="1985250"/>
            <a:ext cx="2314525" cy="232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8" name="Google Shape;828;p4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14737" y="1985250"/>
            <a:ext cx="2314525" cy="232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4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38225" y="1985250"/>
            <a:ext cx="2314525" cy="232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835" name="Google Shape;835;p50"/>
          <p:cNvSpPr txBox="1">
            <a:spLocks noGrp="1"/>
          </p:cNvSpPr>
          <p:nvPr>
            <p:ph type="subTitle" idx="4294967295"/>
          </p:nvPr>
        </p:nvSpPr>
        <p:spPr>
          <a:xfrm>
            <a:off x="4638636" y="1058850"/>
            <a:ext cx="3778500" cy="3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ricolage Grotesque"/>
                <a:ea typeface="Bricolage Grotesque"/>
                <a:cs typeface="Bricolage Grotesque"/>
                <a:sym typeface="Bricolage Grotesque"/>
              </a:rPr>
              <a:t>PHOTOS</a:t>
            </a:r>
            <a:endParaRPr sz="2000" i="1"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>
                <a:hlinkClick r:id="rId3"/>
              </a:rPr>
              <a:t>Young people working together in a startup company</a:t>
            </a:r>
            <a:endParaRPr/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>
                <a:hlinkClick r:id="rId4"/>
              </a:rPr>
              <a:t>Front view of business woman smiling</a:t>
            </a:r>
            <a:endParaRPr/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>
                <a:hlinkClick r:id="rId5"/>
              </a:rPr>
              <a:t>Team working together on project</a:t>
            </a:r>
            <a:endParaRPr/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>
                <a:hlinkClick r:id="rId6"/>
              </a:rPr>
              <a:t>Medium shot employees working</a:t>
            </a:r>
            <a:endParaRPr/>
          </a:p>
        </p:txBody>
      </p:sp>
      <p:sp>
        <p:nvSpPr>
          <p:cNvPr id="836" name="Google Shape;836;p50"/>
          <p:cNvSpPr txBox="1">
            <a:spLocks noGrp="1"/>
          </p:cNvSpPr>
          <p:nvPr>
            <p:ph type="subTitle" idx="4294967295"/>
          </p:nvPr>
        </p:nvSpPr>
        <p:spPr>
          <a:xfrm>
            <a:off x="713225" y="1058850"/>
            <a:ext cx="3779100" cy="3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Did you like the resources in this template? Get them on these websites: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dirty="0">
                <a:latin typeface="Bricolage Grotesque"/>
                <a:ea typeface="Bricolage Grotesque"/>
                <a:cs typeface="Bricolage Grotesque"/>
                <a:sym typeface="Bricolage Grotesque"/>
              </a:rPr>
              <a:t>VECTORS</a:t>
            </a:r>
            <a:endParaRPr sz="2000" dirty="0"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 dirty="0">
                <a:hlinkClick r:id="rId7"/>
              </a:rPr>
              <a:t>Geometric sales discount youtube banner</a:t>
            </a:r>
            <a:endParaRPr dirty="0"/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 dirty="0">
                <a:hlinkClick r:id="rId8"/>
              </a:rPr>
              <a:t>Geometric sales discount youtube cover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 dirty="0">
                <a:latin typeface="Bricolage Grotesque"/>
                <a:ea typeface="Bricolage Grotesque"/>
                <a:cs typeface="Bricolage Grotesque"/>
                <a:sym typeface="Bricolage Grotesque"/>
              </a:rPr>
              <a:t>ICONS</a:t>
            </a:r>
            <a:endParaRPr sz="2000" i="1" dirty="0">
              <a:latin typeface="Bricolage Grotesque"/>
              <a:ea typeface="Bricolage Grotesque"/>
              <a:cs typeface="Bricolage Grotesque"/>
              <a:sym typeface="Bricolage Grotesque"/>
            </a:endParaRPr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u="sng" dirty="0">
                <a:hlinkClick r:id="rId9"/>
              </a:rPr>
              <a:t>Icon Pack: Work from Home | Filled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837" name="Google Shape;837;p50"/>
          <p:cNvCxnSpPr/>
          <p:nvPr/>
        </p:nvCxnSpPr>
        <p:spPr>
          <a:xfrm rot="10800000">
            <a:off x="722325" y="1076275"/>
            <a:ext cx="236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/>
          <p:nvPr/>
        </p:nvSpPr>
        <p:spPr>
          <a:xfrm>
            <a:off x="4023300" y="1006518"/>
            <a:ext cx="1097400" cy="10974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2380200" y="210391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Motivacija</a:t>
            </a:r>
            <a:endParaRPr dirty="0"/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 idx="2"/>
          </p:nvPr>
        </p:nvSpPr>
        <p:spPr>
          <a:xfrm>
            <a:off x="4023300" y="1006518"/>
            <a:ext cx="10974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cxnSp>
        <p:nvCxnSpPr>
          <p:cNvPr id="227" name="Google Shape;227;p32"/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722375" y="373623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Šta je FastAPI? </a:t>
            </a:r>
            <a:endParaRPr sz="3600" dirty="0"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1"/>
          </p:nvPr>
        </p:nvSpPr>
        <p:spPr>
          <a:xfrm>
            <a:off x="722375" y="1698250"/>
            <a:ext cx="7443430" cy="1948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Moderan i brz Python framework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Podrška za savremeni razvoj API-ja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Razvoj baziran na standardnim specifikacijama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600" dirty="0">
                <a:latin typeface="Bricolage Grotesque" panose="020B0604020202020204" charset="0"/>
              </a:rPr>
              <a:t>ASGI standard</a:t>
            </a:r>
          </a:p>
        </p:txBody>
      </p:sp>
      <p:cxnSp>
        <p:nvCxnSpPr>
          <p:cNvPr id="218" name="Google Shape;218;p31"/>
          <p:cNvCxnSpPr/>
          <p:nvPr/>
        </p:nvCxnSpPr>
        <p:spPr>
          <a:xfrm rot="10800000">
            <a:off x="722475" y="1076275"/>
            <a:ext cx="2630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>
            <a:spLocks noGrp="1"/>
          </p:cNvSpPr>
          <p:nvPr>
            <p:ph type="subTitle" idx="6"/>
          </p:nvPr>
        </p:nvSpPr>
        <p:spPr>
          <a:xfrm>
            <a:off x="1638810" y="3040000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Paralelna obrada podataka</a:t>
            </a:r>
            <a:endParaRPr dirty="0"/>
          </a:p>
        </p:txBody>
      </p:sp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720000" y="4048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Koji problemi se rešavaju</a:t>
            </a:r>
            <a:endParaRPr sz="3600" dirty="0"/>
          </a:p>
        </p:txBody>
      </p:sp>
      <p:sp>
        <p:nvSpPr>
          <p:cNvPr id="286" name="Google Shape;286;p35"/>
          <p:cNvSpPr txBox="1">
            <a:spLocks noGrp="1"/>
          </p:cNvSpPr>
          <p:nvPr>
            <p:ph type="subTitle" idx="5"/>
          </p:nvPr>
        </p:nvSpPr>
        <p:spPr>
          <a:xfrm>
            <a:off x="1638810" y="1531750"/>
            <a:ext cx="2811000" cy="7589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Ručna validacija podataka</a:t>
            </a:r>
            <a:endParaRPr dirty="0"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7"/>
          </p:nvPr>
        </p:nvSpPr>
        <p:spPr>
          <a:xfrm>
            <a:off x="5568676" y="1548564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dokumentacije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subTitle" idx="8"/>
          </p:nvPr>
        </p:nvSpPr>
        <p:spPr>
          <a:xfrm>
            <a:off x="5568676" y="3040001"/>
            <a:ext cx="3022432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kontrole nad strukture podataka</a:t>
            </a:r>
            <a:endParaRPr dirty="0"/>
          </a:p>
        </p:txBody>
      </p:sp>
      <p:sp>
        <p:nvSpPr>
          <p:cNvPr id="289" name="Google Shape;289;p35"/>
          <p:cNvSpPr/>
          <p:nvPr/>
        </p:nvSpPr>
        <p:spPr>
          <a:xfrm>
            <a:off x="8044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90" name="Google Shape;290;p35"/>
          <p:cNvSpPr/>
          <p:nvPr/>
        </p:nvSpPr>
        <p:spPr>
          <a:xfrm>
            <a:off x="8044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/>
          <p:cNvSpPr/>
          <p:nvPr/>
        </p:nvSpPr>
        <p:spPr>
          <a:xfrm>
            <a:off x="46906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/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35"/>
          <p:cNvCxnSpPr/>
          <p:nvPr/>
        </p:nvCxnSpPr>
        <p:spPr>
          <a:xfrm rot="10800000">
            <a:off x="722400" y="1076275"/>
            <a:ext cx="245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4" name="Google Shape;294;p35"/>
          <p:cNvGrpSpPr/>
          <p:nvPr/>
        </p:nvGrpSpPr>
        <p:grpSpPr>
          <a:xfrm>
            <a:off x="1000789" y="1777351"/>
            <a:ext cx="366261" cy="267797"/>
            <a:chOff x="2753300" y="1822200"/>
            <a:chExt cx="283725" cy="207450"/>
          </a:xfrm>
        </p:grpSpPr>
        <p:sp>
          <p:nvSpPr>
            <p:cNvPr id="295" name="Google Shape;295;p35"/>
            <p:cNvSpPr/>
            <p:nvPr/>
          </p:nvSpPr>
          <p:spPr>
            <a:xfrm>
              <a:off x="2850050" y="1886375"/>
              <a:ext cx="40950" cy="40025"/>
            </a:xfrm>
            <a:custGeom>
              <a:avLst/>
              <a:gdLst/>
              <a:ahLst/>
              <a:cxnLst/>
              <a:rect l="l" t="t" r="r" b="b"/>
              <a:pathLst>
                <a:path w="1638" h="1601" extrusionOk="0">
                  <a:moveTo>
                    <a:pt x="0" y="1"/>
                  </a:moveTo>
                  <a:lnTo>
                    <a:pt x="0" y="1601"/>
                  </a:lnTo>
                  <a:lnTo>
                    <a:pt x="1637" y="1601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2772850" y="1822200"/>
              <a:ext cx="245575" cy="152575"/>
            </a:xfrm>
            <a:custGeom>
              <a:avLst/>
              <a:gdLst/>
              <a:ahLst/>
              <a:cxnLst/>
              <a:rect l="l" t="t" r="r" b="b"/>
              <a:pathLst>
                <a:path w="9823" h="6103" extrusionOk="0">
                  <a:moveTo>
                    <a:pt x="7367" y="1898"/>
                  </a:moveTo>
                  <a:lnTo>
                    <a:pt x="7367" y="4838"/>
                  </a:lnTo>
                  <a:lnTo>
                    <a:pt x="6437" y="4838"/>
                  </a:lnTo>
                  <a:lnTo>
                    <a:pt x="5358" y="4019"/>
                  </a:lnTo>
                  <a:lnTo>
                    <a:pt x="5358" y="4838"/>
                  </a:lnTo>
                  <a:lnTo>
                    <a:pt x="2419" y="4838"/>
                  </a:lnTo>
                  <a:lnTo>
                    <a:pt x="2419" y="1898"/>
                  </a:lnTo>
                  <a:lnTo>
                    <a:pt x="5358" y="1898"/>
                  </a:lnTo>
                  <a:lnTo>
                    <a:pt x="5358" y="2717"/>
                  </a:lnTo>
                  <a:lnTo>
                    <a:pt x="6474" y="1898"/>
                  </a:lnTo>
                  <a:close/>
                  <a:moveTo>
                    <a:pt x="0" y="1"/>
                  </a:moveTo>
                  <a:lnTo>
                    <a:pt x="0" y="6103"/>
                  </a:lnTo>
                  <a:lnTo>
                    <a:pt x="9823" y="6103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>
              <a:off x="2912375" y="1886375"/>
              <a:ext cx="27925" cy="40025"/>
            </a:xfrm>
            <a:custGeom>
              <a:avLst/>
              <a:gdLst/>
              <a:ahLst/>
              <a:cxnLst/>
              <a:rect l="l" t="t" r="r" b="b"/>
              <a:pathLst>
                <a:path w="1117" h="1601" extrusionOk="0">
                  <a:moveTo>
                    <a:pt x="1079" y="1"/>
                  </a:moveTo>
                  <a:lnTo>
                    <a:pt x="0" y="820"/>
                  </a:lnTo>
                  <a:lnTo>
                    <a:pt x="1079" y="1601"/>
                  </a:lnTo>
                  <a:lnTo>
                    <a:pt x="1116" y="160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2868650" y="1991500"/>
              <a:ext cx="53050" cy="38150"/>
            </a:xfrm>
            <a:custGeom>
              <a:avLst/>
              <a:gdLst/>
              <a:ahLst/>
              <a:cxnLst/>
              <a:rect l="l" t="t" r="r" b="b"/>
              <a:pathLst>
                <a:path w="2122" h="1526" extrusionOk="0">
                  <a:moveTo>
                    <a:pt x="0" y="0"/>
                  </a:moveTo>
                  <a:lnTo>
                    <a:pt x="596" y="1526"/>
                  </a:lnTo>
                  <a:lnTo>
                    <a:pt x="1526" y="1526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292445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596" y="0"/>
                  </a:moveTo>
                  <a:lnTo>
                    <a:pt x="1" y="1526"/>
                  </a:lnTo>
                  <a:lnTo>
                    <a:pt x="3424" y="1526"/>
                  </a:lnTo>
                  <a:lnTo>
                    <a:pt x="3647" y="1489"/>
                  </a:lnTo>
                  <a:lnTo>
                    <a:pt x="3833" y="1414"/>
                  </a:lnTo>
                  <a:lnTo>
                    <a:pt x="4019" y="1340"/>
                  </a:lnTo>
                  <a:lnTo>
                    <a:pt x="4205" y="1191"/>
                  </a:lnTo>
                  <a:lnTo>
                    <a:pt x="4317" y="1042"/>
                  </a:lnTo>
                  <a:lnTo>
                    <a:pt x="4429" y="856"/>
                  </a:lnTo>
                  <a:lnTo>
                    <a:pt x="4503" y="633"/>
                  </a:lnTo>
                  <a:lnTo>
                    <a:pt x="4503" y="410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275330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1" y="0"/>
                  </a:moveTo>
                  <a:lnTo>
                    <a:pt x="1" y="410"/>
                  </a:lnTo>
                  <a:lnTo>
                    <a:pt x="38" y="633"/>
                  </a:lnTo>
                  <a:lnTo>
                    <a:pt x="112" y="856"/>
                  </a:lnTo>
                  <a:lnTo>
                    <a:pt x="187" y="1042"/>
                  </a:lnTo>
                  <a:lnTo>
                    <a:pt x="336" y="1191"/>
                  </a:lnTo>
                  <a:lnTo>
                    <a:pt x="485" y="1340"/>
                  </a:lnTo>
                  <a:lnTo>
                    <a:pt x="671" y="1414"/>
                  </a:lnTo>
                  <a:lnTo>
                    <a:pt x="894" y="1489"/>
                  </a:lnTo>
                  <a:lnTo>
                    <a:pt x="1117" y="1526"/>
                  </a:lnTo>
                  <a:lnTo>
                    <a:pt x="4503" y="1526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5"/>
          <p:cNvGrpSpPr/>
          <p:nvPr/>
        </p:nvGrpSpPr>
        <p:grpSpPr>
          <a:xfrm>
            <a:off x="4891798" y="1728120"/>
            <a:ext cx="356643" cy="366261"/>
            <a:chOff x="3361650" y="1784075"/>
            <a:chExt cx="276275" cy="283725"/>
          </a:xfrm>
        </p:grpSpPr>
        <p:sp>
          <p:nvSpPr>
            <p:cNvPr id="302" name="Google Shape;302;p35"/>
            <p:cNvSpPr/>
            <p:nvPr/>
          </p:nvSpPr>
          <p:spPr>
            <a:xfrm>
              <a:off x="3556975" y="1847325"/>
              <a:ext cx="80950" cy="81875"/>
            </a:xfrm>
            <a:custGeom>
              <a:avLst/>
              <a:gdLst/>
              <a:ahLst/>
              <a:cxnLst/>
              <a:rect l="l" t="t" r="r" b="b"/>
              <a:pathLst>
                <a:path w="3238" h="3275" extrusionOk="0">
                  <a:moveTo>
                    <a:pt x="2754" y="0"/>
                  </a:moveTo>
                  <a:lnTo>
                    <a:pt x="2568" y="37"/>
                  </a:lnTo>
                  <a:lnTo>
                    <a:pt x="2419" y="149"/>
                  </a:lnTo>
                  <a:lnTo>
                    <a:pt x="1" y="2568"/>
                  </a:lnTo>
                  <a:lnTo>
                    <a:pt x="670" y="3274"/>
                  </a:lnTo>
                  <a:lnTo>
                    <a:pt x="3126" y="856"/>
                  </a:lnTo>
                  <a:lnTo>
                    <a:pt x="3201" y="670"/>
                  </a:lnTo>
                  <a:lnTo>
                    <a:pt x="3238" y="484"/>
                  </a:lnTo>
                  <a:lnTo>
                    <a:pt x="3201" y="298"/>
                  </a:lnTo>
                  <a:lnTo>
                    <a:pt x="3126" y="149"/>
                  </a:lnTo>
                  <a:lnTo>
                    <a:pt x="2940" y="37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3531875" y="1923600"/>
              <a:ext cx="30700" cy="30725"/>
            </a:xfrm>
            <a:custGeom>
              <a:avLst/>
              <a:gdLst/>
              <a:ahLst/>
              <a:cxnLst/>
              <a:rect l="l" t="t" r="r" b="b"/>
              <a:pathLst>
                <a:path w="1228" h="1229" extrusionOk="0">
                  <a:moveTo>
                    <a:pt x="521" y="0"/>
                  </a:moveTo>
                  <a:lnTo>
                    <a:pt x="0" y="558"/>
                  </a:lnTo>
                  <a:lnTo>
                    <a:pt x="0" y="1228"/>
                  </a:lnTo>
                  <a:lnTo>
                    <a:pt x="670" y="1228"/>
                  </a:lnTo>
                  <a:lnTo>
                    <a:pt x="1228" y="707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3361650" y="1838950"/>
              <a:ext cx="245575" cy="164675"/>
            </a:xfrm>
            <a:custGeom>
              <a:avLst/>
              <a:gdLst/>
              <a:ahLst/>
              <a:cxnLst/>
              <a:rect l="l" t="t" r="r" b="b"/>
              <a:pathLst>
                <a:path w="9823" h="6587" extrusionOk="0">
                  <a:moveTo>
                    <a:pt x="2195" y="1563"/>
                  </a:moveTo>
                  <a:lnTo>
                    <a:pt x="2195" y="2233"/>
                  </a:lnTo>
                  <a:lnTo>
                    <a:pt x="1563" y="2233"/>
                  </a:lnTo>
                  <a:lnTo>
                    <a:pt x="1563" y="1563"/>
                  </a:lnTo>
                  <a:close/>
                  <a:moveTo>
                    <a:pt x="2195" y="3089"/>
                  </a:moveTo>
                  <a:lnTo>
                    <a:pt x="2195" y="3758"/>
                  </a:lnTo>
                  <a:lnTo>
                    <a:pt x="1563" y="3758"/>
                  </a:lnTo>
                  <a:lnTo>
                    <a:pt x="1563" y="3089"/>
                  </a:lnTo>
                  <a:close/>
                  <a:moveTo>
                    <a:pt x="2195" y="4614"/>
                  </a:moveTo>
                  <a:lnTo>
                    <a:pt x="2195" y="5284"/>
                  </a:lnTo>
                  <a:lnTo>
                    <a:pt x="1563" y="5284"/>
                  </a:lnTo>
                  <a:lnTo>
                    <a:pt x="1563" y="4614"/>
                  </a:lnTo>
                  <a:close/>
                  <a:moveTo>
                    <a:pt x="0" y="0"/>
                  </a:moveTo>
                  <a:lnTo>
                    <a:pt x="0" y="6586"/>
                  </a:lnTo>
                  <a:lnTo>
                    <a:pt x="9823" y="6586"/>
                  </a:lnTo>
                  <a:lnTo>
                    <a:pt x="9823" y="3163"/>
                  </a:lnTo>
                  <a:lnTo>
                    <a:pt x="7739" y="5284"/>
                  </a:lnTo>
                  <a:lnTo>
                    <a:pt x="3088" y="5284"/>
                  </a:lnTo>
                  <a:lnTo>
                    <a:pt x="3088" y="4614"/>
                  </a:lnTo>
                  <a:lnTo>
                    <a:pt x="6139" y="4614"/>
                  </a:lnTo>
                  <a:lnTo>
                    <a:pt x="6139" y="3758"/>
                  </a:lnTo>
                  <a:lnTo>
                    <a:pt x="3088" y="3758"/>
                  </a:lnTo>
                  <a:lnTo>
                    <a:pt x="3088" y="3089"/>
                  </a:lnTo>
                  <a:lnTo>
                    <a:pt x="6697" y="3089"/>
                  </a:lnTo>
                  <a:lnTo>
                    <a:pt x="7553" y="2233"/>
                  </a:lnTo>
                  <a:lnTo>
                    <a:pt x="3088" y="2233"/>
                  </a:lnTo>
                  <a:lnTo>
                    <a:pt x="3088" y="1563"/>
                  </a:lnTo>
                  <a:lnTo>
                    <a:pt x="8223" y="1563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3361650" y="1784075"/>
              <a:ext cx="245575" cy="38150"/>
            </a:xfrm>
            <a:custGeom>
              <a:avLst/>
              <a:gdLst/>
              <a:ahLst/>
              <a:cxnLst/>
              <a:rect l="l" t="t" r="r" b="b"/>
              <a:pathLst>
                <a:path w="9823" h="1526" extrusionOk="0">
                  <a:moveTo>
                    <a:pt x="0" y="0"/>
                  </a:moveTo>
                  <a:lnTo>
                    <a:pt x="0" y="1526"/>
                  </a:lnTo>
                  <a:lnTo>
                    <a:pt x="9823" y="1526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3361650" y="2020325"/>
              <a:ext cx="245575" cy="47475"/>
            </a:xfrm>
            <a:custGeom>
              <a:avLst/>
              <a:gdLst/>
              <a:ahLst/>
              <a:cxnLst/>
              <a:rect l="l" t="t" r="r" b="b"/>
              <a:pathLst>
                <a:path w="9823" h="1899" extrusionOk="0">
                  <a:moveTo>
                    <a:pt x="5284" y="596"/>
                  </a:moveTo>
                  <a:lnTo>
                    <a:pt x="5284" y="1266"/>
                  </a:lnTo>
                  <a:lnTo>
                    <a:pt x="4614" y="1266"/>
                  </a:lnTo>
                  <a:lnTo>
                    <a:pt x="4614" y="596"/>
                  </a:lnTo>
                  <a:close/>
                  <a:moveTo>
                    <a:pt x="0" y="1"/>
                  </a:moveTo>
                  <a:lnTo>
                    <a:pt x="0" y="1898"/>
                  </a:lnTo>
                  <a:lnTo>
                    <a:pt x="9823" y="1898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35"/>
          <p:cNvGrpSpPr/>
          <p:nvPr/>
        </p:nvGrpSpPr>
        <p:grpSpPr>
          <a:xfrm>
            <a:off x="1074629" y="3236370"/>
            <a:ext cx="218582" cy="366261"/>
            <a:chOff x="4020200" y="1784075"/>
            <a:chExt cx="169325" cy="283725"/>
          </a:xfrm>
        </p:grpSpPr>
        <p:sp>
          <p:nvSpPr>
            <p:cNvPr id="308" name="Google Shape;308;p35"/>
            <p:cNvSpPr/>
            <p:nvPr/>
          </p:nvSpPr>
          <p:spPr>
            <a:xfrm>
              <a:off x="4020200" y="1838950"/>
              <a:ext cx="169325" cy="173975"/>
            </a:xfrm>
            <a:custGeom>
              <a:avLst/>
              <a:gdLst/>
              <a:ahLst/>
              <a:cxnLst/>
              <a:rect l="l" t="t" r="r" b="b"/>
              <a:pathLst>
                <a:path w="6773" h="6959" extrusionOk="0">
                  <a:moveTo>
                    <a:pt x="2159" y="856"/>
                  </a:moveTo>
                  <a:lnTo>
                    <a:pt x="2159" y="1526"/>
                  </a:lnTo>
                  <a:lnTo>
                    <a:pt x="1526" y="1526"/>
                  </a:lnTo>
                  <a:lnTo>
                    <a:pt x="1526" y="856"/>
                  </a:lnTo>
                  <a:close/>
                  <a:moveTo>
                    <a:pt x="5247" y="856"/>
                  </a:moveTo>
                  <a:lnTo>
                    <a:pt x="5247" y="1526"/>
                  </a:lnTo>
                  <a:lnTo>
                    <a:pt x="3052" y="1526"/>
                  </a:lnTo>
                  <a:lnTo>
                    <a:pt x="3052" y="856"/>
                  </a:lnTo>
                  <a:close/>
                  <a:moveTo>
                    <a:pt x="2159" y="2382"/>
                  </a:moveTo>
                  <a:lnTo>
                    <a:pt x="2159" y="3051"/>
                  </a:lnTo>
                  <a:lnTo>
                    <a:pt x="1526" y="3051"/>
                  </a:lnTo>
                  <a:lnTo>
                    <a:pt x="1526" y="2382"/>
                  </a:lnTo>
                  <a:close/>
                  <a:moveTo>
                    <a:pt x="4466" y="2382"/>
                  </a:moveTo>
                  <a:lnTo>
                    <a:pt x="4466" y="3051"/>
                  </a:lnTo>
                  <a:lnTo>
                    <a:pt x="3052" y="3051"/>
                  </a:lnTo>
                  <a:lnTo>
                    <a:pt x="3052" y="2382"/>
                  </a:lnTo>
                  <a:close/>
                  <a:moveTo>
                    <a:pt x="2159" y="3907"/>
                  </a:moveTo>
                  <a:lnTo>
                    <a:pt x="2159" y="4540"/>
                  </a:lnTo>
                  <a:lnTo>
                    <a:pt x="1526" y="4540"/>
                  </a:lnTo>
                  <a:lnTo>
                    <a:pt x="1526" y="3907"/>
                  </a:lnTo>
                  <a:close/>
                  <a:moveTo>
                    <a:pt x="5247" y="3907"/>
                  </a:moveTo>
                  <a:lnTo>
                    <a:pt x="5247" y="4540"/>
                  </a:lnTo>
                  <a:lnTo>
                    <a:pt x="3052" y="4540"/>
                  </a:lnTo>
                  <a:lnTo>
                    <a:pt x="3052" y="3907"/>
                  </a:lnTo>
                  <a:close/>
                  <a:moveTo>
                    <a:pt x="2159" y="5433"/>
                  </a:moveTo>
                  <a:lnTo>
                    <a:pt x="2159" y="6102"/>
                  </a:lnTo>
                  <a:lnTo>
                    <a:pt x="1526" y="6102"/>
                  </a:lnTo>
                  <a:lnTo>
                    <a:pt x="1526" y="5433"/>
                  </a:lnTo>
                  <a:close/>
                  <a:moveTo>
                    <a:pt x="4466" y="5433"/>
                  </a:moveTo>
                  <a:lnTo>
                    <a:pt x="4466" y="6102"/>
                  </a:lnTo>
                  <a:lnTo>
                    <a:pt x="3052" y="6102"/>
                  </a:lnTo>
                  <a:lnTo>
                    <a:pt x="3052" y="5433"/>
                  </a:lnTo>
                  <a:close/>
                  <a:moveTo>
                    <a:pt x="1" y="0"/>
                  </a:moveTo>
                  <a:lnTo>
                    <a:pt x="1" y="6958"/>
                  </a:lnTo>
                  <a:lnTo>
                    <a:pt x="6772" y="6958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4020200" y="1784075"/>
              <a:ext cx="169325" cy="38150"/>
            </a:xfrm>
            <a:custGeom>
              <a:avLst/>
              <a:gdLst/>
              <a:ahLst/>
              <a:cxnLst/>
              <a:rect l="l" t="t" r="r" b="b"/>
              <a:pathLst>
                <a:path w="6773" h="1526" extrusionOk="0">
                  <a:moveTo>
                    <a:pt x="1" y="0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4020200" y="2029625"/>
              <a:ext cx="169325" cy="38175"/>
            </a:xfrm>
            <a:custGeom>
              <a:avLst/>
              <a:gdLst/>
              <a:ahLst/>
              <a:cxnLst/>
              <a:rect l="l" t="t" r="r" b="b"/>
              <a:pathLst>
                <a:path w="6773" h="1527" extrusionOk="0">
                  <a:moveTo>
                    <a:pt x="1" y="1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35"/>
          <p:cNvGrpSpPr/>
          <p:nvPr/>
        </p:nvGrpSpPr>
        <p:grpSpPr>
          <a:xfrm>
            <a:off x="4886989" y="3236370"/>
            <a:ext cx="366261" cy="366261"/>
            <a:chOff x="4567150" y="1784075"/>
            <a:chExt cx="283725" cy="283725"/>
          </a:xfrm>
        </p:grpSpPr>
        <p:sp>
          <p:nvSpPr>
            <p:cNvPr id="312" name="Google Shape;312;p35"/>
            <p:cNvSpPr/>
            <p:nvPr/>
          </p:nvSpPr>
          <p:spPr>
            <a:xfrm>
              <a:off x="4567150" y="1784075"/>
              <a:ext cx="283725" cy="283725"/>
            </a:xfrm>
            <a:custGeom>
              <a:avLst/>
              <a:gdLst/>
              <a:ahLst/>
              <a:cxnLst/>
              <a:rect l="l" t="t" r="r" b="b"/>
              <a:pathLst>
                <a:path w="11349" h="11349" extrusionOk="0">
                  <a:moveTo>
                    <a:pt x="5693" y="2270"/>
                  </a:moveTo>
                  <a:lnTo>
                    <a:pt x="6028" y="2307"/>
                  </a:lnTo>
                  <a:lnTo>
                    <a:pt x="6363" y="2344"/>
                  </a:lnTo>
                  <a:lnTo>
                    <a:pt x="6698" y="2419"/>
                  </a:lnTo>
                  <a:lnTo>
                    <a:pt x="6995" y="2530"/>
                  </a:lnTo>
                  <a:lnTo>
                    <a:pt x="7293" y="2679"/>
                  </a:lnTo>
                  <a:lnTo>
                    <a:pt x="7591" y="2865"/>
                  </a:lnTo>
                  <a:lnTo>
                    <a:pt x="7851" y="3051"/>
                  </a:lnTo>
                  <a:lnTo>
                    <a:pt x="8074" y="3274"/>
                  </a:lnTo>
                  <a:lnTo>
                    <a:pt x="8298" y="3498"/>
                  </a:lnTo>
                  <a:lnTo>
                    <a:pt x="8484" y="3758"/>
                  </a:lnTo>
                  <a:lnTo>
                    <a:pt x="8670" y="4056"/>
                  </a:lnTo>
                  <a:lnTo>
                    <a:pt x="8819" y="4353"/>
                  </a:lnTo>
                  <a:lnTo>
                    <a:pt x="8930" y="4651"/>
                  </a:lnTo>
                  <a:lnTo>
                    <a:pt x="9005" y="4986"/>
                  </a:lnTo>
                  <a:lnTo>
                    <a:pt x="9042" y="5321"/>
                  </a:lnTo>
                  <a:lnTo>
                    <a:pt x="9079" y="5656"/>
                  </a:lnTo>
                  <a:lnTo>
                    <a:pt x="9042" y="6028"/>
                  </a:lnTo>
                  <a:lnTo>
                    <a:pt x="9005" y="6363"/>
                  </a:lnTo>
                  <a:lnTo>
                    <a:pt x="8930" y="6660"/>
                  </a:lnTo>
                  <a:lnTo>
                    <a:pt x="8819" y="6995"/>
                  </a:lnTo>
                  <a:lnTo>
                    <a:pt x="8670" y="7293"/>
                  </a:lnTo>
                  <a:lnTo>
                    <a:pt x="8484" y="7553"/>
                  </a:lnTo>
                  <a:lnTo>
                    <a:pt x="8298" y="7814"/>
                  </a:lnTo>
                  <a:lnTo>
                    <a:pt x="8074" y="8074"/>
                  </a:lnTo>
                  <a:lnTo>
                    <a:pt x="7851" y="8260"/>
                  </a:lnTo>
                  <a:lnTo>
                    <a:pt x="7591" y="8483"/>
                  </a:lnTo>
                  <a:lnTo>
                    <a:pt x="7293" y="8632"/>
                  </a:lnTo>
                  <a:lnTo>
                    <a:pt x="6995" y="8781"/>
                  </a:lnTo>
                  <a:lnTo>
                    <a:pt x="6698" y="8893"/>
                  </a:lnTo>
                  <a:lnTo>
                    <a:pt x="6363" y="8967"/>
                  </a:lnTo>
                  <a:lnTo>
                    <a:pt x="6028" y="9041"/>
                  </a:lnTo>
                  <a:lnTo>
                    <a:pt x="5358" y="9041"/>
                  </a:lnTo>
                  <a:lnTo>
                    <a:pt x="5023" y="8967"/>
                  </a:lnTo>
                  <a:lnTo>
                    <a:pt x="4689" y="8893"/>
                  </a:lnTo>
                  <a:lnTo>
                    <a:pt x="4354" y="8781"/>
                  </a:lnTo>
                  <a:lnTo>
                    <a:pt x="4093" y="8632"/>
                  </a:lnTo>
                  <a:lnTo>
                    <a:pt x="3796" y="8483"/>
                  </a:lnTo>
                  <a:lnTo>
                    <a:pt x="3535" y="8260"/>
                  </a:lnTo>
                  <a:lnTo>
                    <a:pt x="3312" y="8074"/>
                  </a:lnTo>
                  <a:lnTo>
                    <a:pt x="3089" y="7814"/>
                  </a:lnTo>
                  <a:lnTo>
                    <a:pt x="2865" y="7553"/>
                  </a:lnTo>
                  <a:lnTo>
                    <a:pt x="2717" y="7293"/>
                  </a:lnTo>
                  <a:lnTo>
                    <a:pt x="2568" y="6995"/>
                  </a:lnTo>
                  <a:lnTo>
                    <a:pt x="2456" y="6660"/>
                  </a:lnTo>
                  <a:lnTo>
                    <a:pt x="2382" y="6363"/>
                  </a:lnTo>
                  <a:lnTo>
                    <a:pt x="2307" y="6028"/>
                  </a:lnTo>
                  <a:lnTo>
                    <a:pt x="2307" y="5656"/>
                  </a:lnTo>
                  <a:lnTo>
                    <a:pt x="2307" y="5321"/>
                  </a:lnTo>
                  <a:lnTo>
                    <a:pt x="2382" y="4986"/>
                  </a:lnTo>
                  <a:lnTo>
                    <a:pt x="2456" y="4651"/>
                  </a:lnTo>
                  <a:lnTo>
                    <a:pt x="2568" y="4353"/>
                  </a:lnTo>
                  <a:lnTo>
                    <a:pt x="2717" y="4056"/>
                  </a:lnTo>
                  <a:lnTo>
                    <a:pt x="2865" y="3758"/>
                  </a:lnTo>
                  <a:lnTo>
                    <a:pt x="3089" y="3498"/>
                  </a:lnTo>
                  <a:lnTo>
                    <a:pt x="3312" y="3274"/>
                  </a:lnTo>
                  <a:lnTo>
                    <a:pt x="3535" y="3051"/>
                  </a:lnTo>
                  <a:lnTo>
                    <a:pt x="3796" y="2865"/>
                  </a:lnTo>
                  <a:lnTo>
                    <a:pt x="4093" y="2679"/>
                  </a:lnTo>
                  <a:lnTo>
                    <a:pt x="4354" y="2530"/>
                  </a:lnTo>
                  <a:lnTo>
                    <a:pt x="4689" y="2419"/>
                  </a:lnTo>
                  <a:lnTo>
                    <a:pt x="5023" y="2344"/>
                  </a:lnTo>
                  <a:lnTo>
                    <a:pt x="5358" y="2307"/>
                  </a:lnTo>
                  <a:lnTo>
                    <a:pt x="5693" y="2270"/>
                  </a:lnTo>
                  <a:close/>
                  <a:moveTo>
                    <a:pt x="5135" y="0"/>
                  </a:moveTo>
                  <a:lnTo>
                    <a:pt x="4912" y="37"/>
                  </a:lnTo>
                  <a:lnTo>
                    <a:pt x="4651" y="856"/>
                  </a:lnTo>
                  <a:lnTo>
                    <a:pt x="4168" y="968"/>
                  </a:lnTo>
                  <a:lnTo>
                    <a:pt x="3535" y="409"/>
                  </a:lnTo>
                  <a:lnTo>
                    <a:pt x="3349" y="484"/>
                  </a:lnTo>
                  <a:lnTo>
                    <a:pt x="2865" y="744"/>
                  </a:lnTo>
                  <a:lnTo>
                    <a:pt x="2382" y="1042"/>
                  </a:lnTo>
                  <a:lnTo>
                    <a:pt x="2196" y="1191"/>
                  </a:lnTo>
                  <a:lnTo>
                    <a:pt x="2382" y="2009"/>
                  </a:lnTo>
                  <a:lnTo>
                    <a:pt x="2047" y="2381"/>
                  </a:lnTo>
                  <a:lnTo>
                    <a:pt x="1191" y="2158"/>
                  </a:lnTo>
                  <a:lnTo>
                    <a:pt x="1080" y="2344"/>
                  </a:lnTo>
                  <a:lnTo>
                    <a:pt x="782" y="2828"/>
                  </a:lnTo>
                  <a:lnTo>
                    <a:pt x="521" y="3312"/>
                  </a:lnTo>
                  <a:lnTo>
                    <a:pt x="410" y="3535"/>
                  </a:lnTo>
                  <a:lnTo>
                    <a:pt x="1005" y="4167"/>
                  </a:lnTo>
                  <a:lnTo>
                    <a:pt x="894" y="4614"/>
                  </a:lnTo>
                  <a:lnTo>
                    <a:pt x="75" y="4874"/>
                  </a:lnTo>
                  <a:lnTo>
                    <a:pt x="38" y="5098"/>
                  </a:lnTo>
                  <a:lnTo>
                    <a:pt x="1" y="5656"/>
                  </a:lnTo>
                  <a:lnTo>
                    <a:pt x="38" y="6214"/>
                  </a:lnTo>
                  <a:lnTo>
                    <a:pt x="75" y="6437"/>
                  </a:lnTo>
                  <a:lnTo>
                    <a:pt x="894" y="6697"/>
                  </a:lnTo>
                  <a:lnTo>
                    <a:pt x="1005" y="7181"/>
                  </a:lnTo>
                  <a:lnTo>
                    <a:pt x="410" y="7814"/>
                  </a:lnTo>
                  <a:lnTo>
                    <a:pt x="521" y="8000"/>
                  </a:lnTo>
                  <a:lnTo>
                    <a:pt x="782" y="8521"/>
                  </a:lnTo>
                  <a:lnTo>
                    <a:pt x="1080" y="8967"/>
                  </a:lnTo>
                  <a:lnTo>
                    <a:pt x="1191" y="9153"/>
                  </a:lnTo>
                  <a:lnTo>
                    <a:pt x="2047" y="8967"/>
                  </a:lnTo>
                  <a:lnTo>
                    <a:pt x="2382" y="9302"/>
                  </a:lnTo>
                  <a:lnTo>
                    <a:pt x="2196" y="10158"/>
                  </a:lnTo>
                  <a:lnTo>
                    <a:pt x="2382" y="10269"/>
                  </a:lnTo>
                  <a:lnTo>
                    <a:pt x="2865" y="10567"/>
                  </a:lnTo>
                  <a:lnTo>
                    <a:pt x="3349" y="10827"/>
                  </a:lnTo>
                  <a:lnTo>
                    <a:pt x="3535" y="10939"/>
                  </a:lnTo>
                  <a:lnTo>
                    <a:pt x="4168" y="10344"/>
                  </a:lnTo>
                  <a:lnTo>
                    <a:pt x="4651" y="10455"/>
                  </a:lnTo>
                  <a:lnTo>
                    <a:pt x="4912" y="11274"/>
                  </a:lnTo>
                  <a:lnTo>
                    <a:pt x="5135" y="11311"/>
                  </a:lnTo>
                  <a:lnTo>
                    <a:pt x="5693" y="11348"/>
                  </a:lnTo>
                  <a:lnTo>
                    <a:pt x="6251" y="11311"/>
                  </a:lnTo>
                  <a:lnTo>
                    <a:pt x="6475" y="11274"/>
                  </a:lnTo>
                  <a:lnTo>
                    <a:pt x="6735" y="10455"/>
                  </a:lnTo>
                  <a:lnTo>
                    <a:pt x="7181" y="10344"/>
                  </a:lnTo>
                  <a:lnTo>
                    <a:pt x="7814" y="10939"/>
                  </a:lnTo>
                  <a:lnTo>
                    <a:pt x="8037" y="10827"/>
                  </a:lnTo>
                  <a:lnTo>
                    <a:pt x="8521" y="10567"/>
                  </a:lnTo>
                  <a:lnTo>
                    <a:pt x="9005" y="10269"/>
                  </a:lnTo>
                  <a:lnTo>
                    <a:pt x="9191" y="10158"/>
                  </a:lnTo>
                  <a:lnTo>
                    <a:pt x="9005" y="9302"/>
                  </a:lnTo>
                  <a:lnTo>
                    <a:pt x="9339" y="8967"/>
                  </a:lnTo>
                  <a:lnTo>
                    <a:pt x="10158" y="9153"/>
                  </a:lnTo>
                  <a:lnTo>
                    <a:pt x="10307" y="8967"/>
                  </a:lnTo>
                  <a:lnTo>
                    <a:pt x="10605" y="8521"/>
                  </a:lnTo>
                  <a:lnTo>
                    <a:pt x="10865" y="8000"/>
                  </a:lnTo>
                  <a:lnTo>
                    <a:pt x="10939" y="7814"/>
                  </a:lnTo>
                  <a:lnTo>
                    <a:pt x="10381" y="7181"/>
                  </a:lnTo>
                  <a:lnTo>
                    <a:pt x="10493" y="6697"/>
                  </a:lnTo>
                  <a:lnTo>
                    <a:pt x="11311" y="6437"/>
                  </a:lnTo>
                  <a:lnTo>
                    <a:pt x="11349" y="6214"/>
                  </a:lnTo>
                  <a:lnTo>
                    <a:pt x="11349" y="5656"/>
                  </a:lnTo>
                  <a:lnTo>
                    <a:pt x="11349" y="5098"/>
                  </a:lnTo>
                  <a:lnTo>
                    <a:pt x="11311" y="4874"/>
                  </a:lnTo>
                  <a:lnTo>
                    <a:pt x="10493" y="4614"/>
                  </a:lnTo>
                  <a:lnTo>
                    <a:pt x="10381" y="4167"/>
                  </a:lnTo>
                  <a:lnTo>
                    <a:pt x="10939" y="3535"/>
                  </a:lnTo>
                  <a:lnTo>
                    <a:pt x="10865" y="3312"/>
                  </a:lnTo>
                  <a:lnTo>
                    <a:pt x="10605" y="2828"/>
                  </a:lnTo>
                  <a:lnTo>
                    <a:pt x="10307" y="2344"/>
                  </a:lnTo>
                  <a:lnTo>
                    <a:pt x="10158" y="2158"/>
                  </a:lnTo>
                  <a:lnTo>
                    <a:pt x="9339" y="2381"/>
                  </a:lnTo>
                  <a:lnTo>
                    <a:pt x="9005" y="2009"/>
                  </a:lnTo>
                  <a:lnTo>
                    <a:pt x="9191" y="1191"/>
                  </a:lnTo>
                  <a:lnTo>
                    <a:pt x="9005" y="1042"/>
                  </a:lnTo>
                  <a:lnTo>
                    <a:pt x="8521" y="744"/>
                  </a:lnTo>
                  <a:lnTo>
                    <a:pt x="8037" y="484"/>
                  </a:lnTo>
                  <a:lnTo>
                    <a:pt x="7814" y="409"/>
                  </a:lnTo>
                  <a:lnTo>
                    <a:pt x="7181" y="968"/>
                  </a:lnTo>
                  <a:lnTo>
                    <a:pt x="6735" y="856"/>
                  </a:lnTo>
                  <a:lnTo>
                    <a:pt x="6475" y="37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4641575" y="1857550"/>
              <a:ext cx="135825" cy="135825"/>
            </a:xfrm>
            <a:custGeom>
              <a:avLst/>
              <a:gdLst/>
              <a:ahLst/>
              <a:cxnLst/>
              <a:rect l="l" t="t" r="r" b="b"/>
              <a:pathLst>
                <a:path w="5433" h="5433" extrusionOk="0">
                  <a:moveTo>
                    <a:pt x="2716" y="856"/>
                  </a:moveTo>
                  <a:lnTo>
                    <a:pt x="3088" y="894"/>
                  </a:lnTo>
                  <a:lnTo>
                    <a:pt x="3423" y="1005"/>
                  </a:lnTo>
                  <a:lnTo>
                    <a:pt x="3758" y="1191"/>
                  </a:lnTo>
                  <a:lnTo>
                    <a:pt x="4018" y="1414"/>
                  </a:lnTo>
                  <a:lnTo>
                    <a:pt x="4242" y="1675"/>
                  </a:lnTo>
                  <a:lnTo>
                    <a:pt x="4428" y="2010"/>
                  </a:lnTo>
                  <a:lnTo>
                    <a:pt x="4539" y="2345"/>
                  </a:lnTo>
                  <a:lnTo>
                    <a:pt x="4577" y="2717"/>
                  </a:lnTo>
                  <a:lnTo>
                    <a:pt x="4539" y="3089"/>
                  </a:lnTo>
                  <a:lnTo>
                    <a:pt x="4428" y="3461"/>
                  </a:lnTo>
                  <a:lnTo>
                    <a:pt x="4242" y="3758"/>
                  </a:lnTo>
                  <a:lnTo>
                    <a:pt x="4018" y="4056"/>
                  </a:lnTo>
                  <a:lnTo>
                    <a:pt x="3758" y="4279"/>
                  </a:lnTo>
                  <a:lnTo>
                    <a:pt x="3423" y="4428"/>
                  </a:lnTo>
                  <a:lnTo>
                    <a:pt x="3088" y="4540"/>
                  </a:lnTo>
                  <a:lnTo>
                    <a:pt x="2716" y="4577"/>
                  </a:lnTo>
                  <a:lnTo>
                    <a:pt x="2344" y="4540"/>
                  </a:lnTo>
                  <a:lnTo>
                    <a:pt x="1972" y="4428"/>
                  </a:lnTo>
                  <a:lnTo>
                    <a:pt x="1674" y="4279"/>
                  </a:lnTo>
                  <a:lnTo>
                    <a:pt x="1414" y="4056"/>
                  </a:lnTo>
                  <a:lnTo>
                    <a:pt x="1154" y="3758"/>
                  </a:lnTo>
                  <a:lnTo>
                    <a:pt x="1005" y="3461"/>
                  </a:lnTo>
                  <a:lnTo>
                    <a:pt x="893" y="3089"/>
                  </a:lnTo>
                  <a:lnTo>
                    <a:pt x="856" y="2717"/>
                  </a:lnTo>
                  <a:lnTo>
                    <a:pt x="893" y="2345"/>
                  </a:lnTo>
                  <a:lnTo>
                    <a:pt x="1005" y="2010"/>
                  </a:lnTo>
                  <a:lnTo>
                    <a:pt x="1154" y="1675"/>
                  </a:lnTo>
                  <a:lnTo>
                    <a:pt x="1414" y="1414"/>
                  </a:lnTo>
                  <a:lnTo>
                    <a:pt x="1674" y="1191"/>
                  </a:lnTo>
                  <a:lnTo>
                    <a:pt x="1972" y="1005"/>
                  </a:lnTo>
                  <a:lnTo>
                    <a:pt x="2344" y="894"/>
                  </a:lnTo>
                  <a:lnTo>
                    <a:pt x="2716" y="856"/>
                  </a:lnTo>
                  <a:close/>
                  <a:moveTo>
                    <a:pt x="2419" y="1"/>
                  </a:moveTo>
                  <a:lnTo>
                    <a:pt x="2158" y="75"/>
                  </a:lnTo>
                  <a:lnTo>
                    <a:pt x="1898" y="112"/>
                  </a:lnTo>
                  <a:lnTo>
                    <a:pt x="1637" y="224"/>
                  </a:lnTo>
                  <a:lnTo>
                    <a:pt x="1414" y="335"/>
                  </a:lnTo>
                  <a:lnTo>
                    <a:pt x="1191" y="484"/>
                  </a:lnTo>
                  <a:lnTo>
                    <a:pt x="967" y="633"/>
                  </a:lnTo>
                  <a:lnTo>
                    <a:pt x="781" y="819"/>
                  </a:lnTo>
                  <a:lnTo>
                    <a:pt x="595" y="1005"/>
                  </a:lnTo>
                  <a:lnTo>
                    <a:pt x="447" y="1191"/>
                  </a:lnTo>
                  <a:lnTo>
                    <a:pt x="335" y="1414"/>
                  </a:lnTo>
                  <a:lnTo>
                    <a:pt x="186" y="1675"/>
                  </a:lnTo>
                  <a:lnTo>
                    <a:pt x="112" y="1898"/>
                  </a:lnTo>
                  <a:lnTo>
                    <a:pt x="37" y="2159"/>
                  </a:lnTo>
                  <a:lnTo>
                    <a:pt x="0" y="2456"/>
                  </a:lnTo>
                  <a:lnTo>
                    <a:pt x="0" y="2717"/>
                  </a:lnTo>
                  <a:lnTo>
                    <a:pt x="0" y="3014"/>
                  </a:lnTo>
                  <a:lnTo>
                    <a:pt x="37" y="3275"/>
                  </a:lnTo>
                  <a:lnTo>
                    <a:pt x="112" y="3535"/>
                  </a:lnTo>
                  <a:lnTo>
                    <a:pt x="186" y="3796"/>
                  </a:lnTo>
                  <a:lnTo>
                    <a:pt x="335" y="4019"/>
                  </a:lnTo>
                  <a:lnTo>
                    <a:pt x="447" y="4242"/>
                  </a:lnTo>
                  <a:lnTo>
                    <a:pt x="595" y="4465"/>
                  </a:lnTo>
                  <a:lnTo>
                    <a:pt x="781" y="4651"/>
                  </a:lnTo>
                  <a:lnTo>
                    <a:pt x="967" y="4837"/>
                  </a:lnTo>
                  <a:lnTo>
                    <a:pt x="1191" y="4986"/>
                  </a:lnTo>
                  <a:lnTo>
                    <a:pt x="1414" y="5135"/>
                  </a:lnTo>
                  <a:lnTo>
                    <a:pt x="1637" y="5247"/>
                  </a:lnTo>
                  <a:lnTo>
                    <a:pt x="1898" y="5321"/>
                  </a:lnTo>
                  <a:lnTo>
                    <a:pt x="2158" y="5396"/>
                  </a:lnTo>
                  <a:lnTo>
                    <a:pt x="2419" y="5433"/>
                  </a:lnTo>
                  <a:lnTo>
                    <a:pt x="2977" y="5433"/>
                  </a:lnTo>
                  <a:lnTo>
                    <a:pt x="3274" y="5396"/>
                  </a:lnTo>
                  <a:lnTo>
                    <a:pt x="3535" y="5321"/>
                  </a:lnTo>
                  <a:lnTo>
                    <a:pt x="3758" y="5247"/>
                  </a:lnTo>
                  <a:lnTo>
                    <a:pt x="4018" y="5135"/>
                  </a:lnTo>
                  <a:lnTo>
                    <a:pt x="4242" y="4986"/>
                  </a:lnTo>
                  <a:lnTo>
                    <a:pt x="4428" y="4837"/>
                  </a:lnTo>
                  <a:lnTo>
                    <a:pt x="4651" y="4651"/>
                  </a:lnTo>
                  <a:lnTo>
                    <a:pt x="4800" y="4465"/>
                  </a:lnTo>
                  <a:lnTo>
                    <a:pt x="4986" y="4242"/>
                  </a:lnTo>
                  <a:lnTo>
                    <a:pt x="5097" y="4019"/>
                  </a:lnTo>
                  <a:lnTo>
                    <a:pt x="5209" y="3796"/>
                  </a:lnTo>
                  <a:lnTo>
                    <a:pt x="5321" y="3535"/>
                  </a:lnTo>
                  <a:lnTo>
                    <a:pt x="5395" y="3275"/>
                  </a:lnTo>
                  <a:lnTo>
                    <a:pt x="5432" y="3014"/>
                  </a:lnTo>
                  <a:lnTo>
                    <a:pt x="5432" y="2717"/>
                  </a:lnTo>
                  <a:lnTo>
                    <a:pt x="5432" y="2456"/>
                  </a:lnTo>
                  <a:lnTo>
                    <a:pt x="5395" y="2159"/>
                  </a:lnTo>
                  <a:lnTo>
                    <a:pt x="5321" y="1898"/>
                  </a:lnTo>
                  <a:lnTo>
                    <a:pt x="5209" y="1675"/>
                  </a:lnTo>
                  <a:lnTo>
                    <a:pt x="5097" y="1414"/>
                  </a:lnTo>
                  <a:lnTo>
                    <a:pt x="4986" y="1191"/>
                  </a:lnTo>
                  <a:lnTo>
                    <a:pt x="4800" y="1005"/>
                  </a:lnTo>
                  <a:lnTo>
                    <a:pt x="4651" y="819"/>
                  </a:lnTo>
                  <a:lnTo>
                    <a:pt x="4428" y="633"/>
                  </a:lnTo>
                  <a:lnTo>
                    <a:pt x="4242" y="484"/>
                  </a:lnTo>
                  <a:lnTo>
                    <a:pt x="4018" y="335"/>
                  </a:lnTo>
                  <a:lnTo>
                    <a:pt x="3758" y="224"/>
                  </a:lnTo>
                  <a:lnTo>
                    <a:pt x="3535" y="112"/>
                  </a:lnTo>
                  <a:lnTo>
                    <a:pt x="3274" y="75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4679700" y="1895700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1228" y="0"/>
                  </a:moveTo>
                  <a:lnTo>
                    <a:pt x="1005" y="37"/>
                  </a:lnTo>
                  <a:lnTo>
                    <a:pt x="745" y="74"/>
                  </a:lnTo>
                  <a:lnTo>
                    <a:pt x="559" y="186"/>
                  </a:lnTo>
                  <a:lnTo>
                    <a:pt x="373" y="335"/>
                  </a:lnTo>
                  <a:lnTo>
                    <a:pt x="224" y="484"/>
                  </a:lnTo>
                  <a:lnTo>
                    <a:pt x="112" y="707"/>
                  </a:lnTo>
                  <a:lnTo>
                    <a:pt x="38" y="930"/>
                  </a:lnTo>
                  <a:lnTo>
                    <a:pt x="1" y="1153"/>
                  </a:lnTo>
                  <a:lnTo>
                    <a:pt x="1" y="1377"/>
                  </a:lnTo>
                  <a:lnTo>
                    <a:pt x="75" y="1637"/>
                  </a:lnTo>
                  <a:lnTo>
                    <a:pt x="187" y="1823"/>
                  </a:lnTo>
                  <a:lnTo>
                    <a:pt x="298" y="2009"/>
                  </a:lnTo>
                  <a:lnTo>
                    <a:pt x="484" y="2158"/>
                  </a:lnTo>
                  <a:lnTo>
                    <a:pt x="670" y="2270"/>
                  </a:lnTo>
                  <a:lnTo>
                    <a:pt x="894" y="2344"/>
                  </a:lnTo>
                  <a:lnTo>
                    <a:pt x="1117" y="2381"/>
                  </a:lnTo>
                  <a:lnTo>
                    <a:pt x="1377" y="2381"/>
                  </a:lnTo>
                  <a:lnTo>
                    <a:pt x="1600" y="2307"/>
                  </a:lnTo>
                  <a:lnTo>
                    <a:pt x="1824" y="2195"/>
                  </a:lnTo>
                  <a:lnTo>
                    <a:pt x="2010" y="2084"/>
                  </a:lnTo>
                  <a:lnTo>
                    <a:pt x="2159" y="1898"/>
                  </a:lnTo>
                  <a:lnTo>
                    <a:pt x="2270" y="1712"/>
                  </a:lnTo>
                  <a:lnTo>
                    <a:pt x="2345" y="1488"/>
                  </a:lnTo>
                  <a:lnTo>
                    <a:pt x="2382" y="1265"/>
                  </a:lnTo>
                  <a:lnTo>
                    <a:pt x="2382" y="1005"/>
                  </a:lnTo>
                  <a:lnTo>
                    <a:pt x="2307" y="781"/>
                  </a:lnTo>
                  <a:lnTo>
                    <a:pt x="2196" y="558"/>
                  </a:lnTo>
                  <a:lnTo>
                    <a:pt x="2047" y="372"/>
                  </a:lnTo>
                  <a:lnTo>
                    <a:pt x="1898" y="223"/>
                  </a:lnTo>
                  <a:lnTo>
                    <a:pt x="1675" y="112"/>
                  </a:lnTo>
                  <a:lnTo>
                    <a:pt x="1452" y="37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title"/>
          </p:nvPr>
        </p:nvSpPr>
        <p:spPr>
          <a:xfrm>
            <a:off x="720000" y="4069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Zašto baš FastAPI? </a:t>
            </a:r>
            <a:endParaRPr sz="3600" dirty="0"/>
          </a:p>
        </p:txBody>
      </p:sp>
      <p:cxnSp>
        <p:nvCxnSpPr>
          <p:cNvPr id="405" name="Google Shape;405;p43"/>
          <p:cNvCxnSpPr>
            <a:cxnSpLocks/>
            <a:stCxn id="406" idx="0"/>
          </p:cNvCxnSpPr>
          <p:nvPr/>
        </p:nvCxnSpPr>
        <p:spPr>
          <a:xfrm rot="10800000">
            <a:off x="1099500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" name="Google Shape;408;p43"/>
          <p:cNvCxnSpPr>
            <a:cxnSpLocks/>
            <a:stCxn id="409" idx="0"/>
          </p:cNvCxnSpPr>
          <p:nvPr/>
        </p:nvCxnSpPr>
        <p:spPr>
          <a:xfrm rot="10800000">
            <a:off x="2969898" y="2420550"/>
            <a:ext cx="12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1" name="Google Shape;411;p43"/>
          <p:cNvCxnSpPr>
            <a:cxnSpLocks/>
            <a:stCxn id="412" idx="0"/>
          </p:cNvCxnSpPr>
          <p:nvPr/>
        </p:nvCxnSpPr>
        <p:spPr>
          <a:xfrm rot="10800000">
            <a:off x="4708810" y="2420550"/>
            <a:ext cx="15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4" name="Google Shape;414;p43"/>
          <p:cNvCxnSpPr>
            <a:cxnSpLocks/>
            <a:stCxn id="415" idx="0"/>
          </p:cNvCxnSpPr>
          <p:nvPr/>
        </p:nvCxnSpPr>
        <p:spPr>
          <a:xfrm rot="10800000">
            <a:off x="6447422" y="2420550"/>
            <a:ext cx="6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7" name="Google Shape;417;p43"/>
          <p:cNvCxnSpPr>
            <a:cxnSpLocks/>
            <a:stCxn id="418" idx="0"/>
          </p:cNvCxnSpPr>
          <p:nvPr/>
        </p:nvCxnSpPr>
        <p:spPr>
          <a:xfrm rot="10800000">
            <a:off x="8322621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20" name="Google Shape;420;p43"/>
          <p:cNvSpPr txBox="1">
            <a:spLocks noGrp="1"/>
          </p:cNvSpPr>
          <p:nvPr>
            <p:ph type="title" idx="4294967295"/>
          </p:nvPr>
        </p:nvSpPr>
        <p:spPr>
          <a:xfrm>
            <a:off x="410249" y="1866436"/>
            <a:ext cx="1378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/>
              <a:t>Izuzetne performanse</a:t>
            </a:r>
            <a:endParaRPr sz="1400" dirty="0"/>
          </a:p>
        </p:txBody>
      </p:sp>
      <p:sp>
        <p:nvSpPr>
          <p:cNvPr id="421" name="Google Shape;421;p43"/>
          <p:cNvSpPr txBox="1">
            <a:spLocks noGrp="1"/>
          </p:cNvSpPr>
          <p:nvPr>
            <p:ph type="title" idx="4294967295"/>
          </p:nvPr>
        </p:nvSpPr>
        <p:spPr>
          <a:xfrm>
            <a:off x="2285147" y="1865100"/>
            <a:ext cx="1378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/>
              <a:t>Smanjen obim koda</a:t>
            </a:r>
            <a:endParaRPr sz="1400" dirty="0"/>
          </a:p>
        </p:txBody>
      </p:sp>
      <p:sp>
        <p:nvSpPr>
          <p:cNvPr id="422" name="Google Shape;422;p43"/>
          <p:cNvSpPr txBox="1">
            <a:spLocks noGrp="1"/>
          </p:cNvSpPr>
          <p:nvPr>
            <p:ph type="title" idx="4294967295"/>
          </p:nvPr>
        </p:nvSpPr>
        <p:spPr>
          <a:xfrm>
            <a:off x="3795823" y="1811876"/>
            <a:ext cx="1847065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/>
              <a:t>Precizna i transparentna struktura podataka</a:t>
            </a:r>
            <a:endParaRPr sz="1400" dirty="0"/>
          </a:p>
        </p:txBody>
      </p:sp>
      <p:sp>
        <p:nvSpPr>
          <p:cNvPr id="423" name="Google Shape;423;p43"/>
          <p:cNvSpPr txBox="1">
            <a:spLocks noGrp="1"/>
          </p:cNvSpPr>
          <p:nvPr>
            <p:ph type="title" idx="4294967295"/>
          </p:nvPr>
        </p:nvSpPr>
        <p:spPr>
          <a:xfrm>
            <a:off x="5775064" y="1786599"/>
            <a:ext cx="1378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/>
              <a:t>Fleksibilnost</a:t>
            </a:r>
            <a:endParaRPr sz="1400" dirty="0"/>
          </a:p>
        </p:txBody>
      </p:sp>
      <p:sp>
        <p:nvSpPr>
          <p:cNvPr id="424" name="Google Shape;424;p43"/>
          <p:cNvSpPr txBox="1">
            <a:spLocks noGrp="1"/>
          </p:cNvSpPr>
          <p:nvPr>
            <p:ph type="title" idx="4294967295"/>
          </p:nvPr>
        </p:nvSpPr>
        <p:spPr>
          <a:xfrm>
            <a:off x="7285740" y="1865100"/>
            <a:ext cx="1847065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/>
              <a:t>Aktivna zajednica i održavanje</a:t>
            </a:r>
            <a:endParaRPr sz="1400" dirty="0"/>
          </a:p>
        </p:txBody>
      </p:sp>
      <p:sp>
        <p:nvSpPr>
          <p:cNvPr id="406" name="Google Shape;406;p43"/>
          <p:cNvSpPr/>
          <p:nvPr/>
        </p:nvSpPr>
        <p:spPr>
          <a:xfrm>
            <a:off x="72000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3"/>
          <p:cNvSpPr/>
          <p:nvPr/>
        </p:nvSpPr>
        <p:spPr>
          <a:xfrm>
            <a:off x="2591598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3"/>
          <p:cNvSpPr/>
          <p:nvPr/>
        </p:nvSpPr>
        <p:spPr>
          <a:xfrm>
            <a:off x="433081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6068522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3"/>
          <p:cNvSpPr/>
          <p:nvPr/>
        </p:nvSpPr>
        <p:spPr>
          <a:xfrm>
            <a:off x="7943121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5" name="Google Shape;425;p43"/>
          <p:cNvCxnSpPr>
            <a:stCxn id="409" idx="1"/>
            <a:endCxn id="406" idx="3"/>
          </p:cNvCxnSpPr>
          <p:nvPr/>
        </p:nvCxnSpPr>
        <p:spPr>
          <a:xfrm flipH="1">
            <a:off x="1479000" y="3312150"/>
            <a:ext cx="11125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6" name="Google Shape;426;p43"/>
          <p:cNvCxnSpPr>
            <a:stCxn id="412" idx="1"/>
            <a:endCxn id="409" idx="3"/>
          </p:cNvCxnSpPr>
          <p:nvPr/>
        </p:nvCxnSpPr>
        <p:spPr>
          <a:xfrm flipH="1">
            <a:off x="3350598" y="3312150"/>
            <a:ext cx="9802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7" name="Google Shape;427;p43"/>
          <p:cNvCxnSpPr>
            <a:stCxn id="415" idx="1"/>
            <a:endCxn id="412" idx="3"/>
          </p:cNvCxnSpPr>
          <p:nvPr/>
        </p:nvCxnSpPr>
        <p:spPr>
          <a:xfrm flipH="1">
            <a:off x="5089810" y="3312150"/>
            <a:ext cx="9787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3"/>
          <p:cNvCxnSpPr>
            <a:stCxn id="418" idx="1"/>
            <a:endCxn id="415" idx="3"/>
          </p:cNvCxnSpPr>
          <p:nvPr/>
        </p:nvCxnSpPr>
        <p:spPr>
          <a:xfrm flipH="1">
            <a:off x="6827522" y="3312150"/>
            <a:ext cx="11155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43"/>
          <p:cNvCxnSpPr/>
          <p:nvPr/>
        </p:nvCxnSpPr>
        <p:spPr>
          <a:xfrm rot="10800000">
            <a:off x="722450" y="1076275"/>
            <a:ext cx="193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>
            <a:spLocks noGrp="1"/>
          </p:cNvSpPr>
          <p:nvPr>
            <p:ph type="title"/>
          </p:nvPr>
        </p:nvSpPr>
        <p:spPr>
          <a:xfrm>
            <a:off x="720000" y="3793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Prednosti i mane</a:t>
            </a:r>
            <a:endParaRPr sz="3600" dirty="0"/>
          </a:p>
        </p:txBody>
      </p:sp>
      <p:sp>
        <p:nvSpPr>
          <p:cNvPr id="320" name="Google Shape;320;p36"/>
          <p:cNvSpPr txBox="1">
            <a:spLocks noGrp="1"/>
          </p:cNvSpPr>
          <p:nvPr>
            <p:ph type="subTitle" idx="1"/>
          </p:nvPr>
        </p:nvSpPr>
        <p:spPr>
          <a:xfrm>
            <a:off x="1024804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dust, which gives the planet its reddish cast</a:t>
            </a:r>
            <a:endParaRPr/>
          </a:p>
        </p:txBody>
      </p:sp>
      <p:sp>
        <p:nvSpPr>
          <p:cNvPr id="321" name="Google Shape;321;p36"/>
          <p:cNvSpPr txBox="1">
            <a:spLocks noGrp="1"/>
          </p:cNvSpPr>
          <p:nvPr>
            <p:ph type="subTitle" idx="2"/>
          </p:nvPr>
        </p:nvSpPr>
        <p:spPr>
          <a:xfrm>
            <a:off x="3579000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sp>
        <p:nvSpPr>
          <p:cNvPr id="322" name="Google Shape;322;p36"/>
          <p:cNvSpPr txBox="1">
            <a:spLocks noGrp="1"/>
          </p:cNvSpPr>
          <p:nvPr>
            <p:ph type="subTitle" idx="3"/>
          </p:nvPr>
        </p:nvSpPr>
        <p:spPr>
          <a:xfrm>
            <a:off x="1024804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 and the only one that harbors life in the Solar System. We all live on this planet</a:t>
            </a:r>
            <a:endParaRPr/>
          </a:p>
        </p:txBody>
      </p:sp>
      <p:sp>
        <p:nvSpPr>
          <p:cNvPr id="323" name="Google Shape;323;p36"/>
          <p:cNvSpPr txBox="1">
            <a:spLocks noGrp="1"/>
          </p:cNvSpPr>
          <p:nvPr>
            <p:ph type="subTitle" idx="4"/>
          </p:nvPr>
        </p:nvSpPr>
        <p:spPr>
          <a:xfrm>
            <a:off x="3579000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rings. It's composed of hydrogen and helium. It’s the sixth planet from the Sun</a:t>
            </a:r>
            <a:endParaRPr/>
          </a:p>
        </p:txBody>
      </p:sp>
      <p:sp>
        <p:nvSpPr>
          <p:cNvPr id="324" name="Google Shape;324;p36"/>
          <p:cNvSpPr txBox="1">
            <a:spLocks noGrp="1"/>
          </p:cNvSpPr>
          <p:nvPr>
            <p:ph type="subTitle" idx="7"/>
          </p:nvPr>
        </p:nvSpPr>
        <p:spPr>
          <a:xfrm>
            <a:off x="1025704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5" name="Google Shape;325;p36"/>
          <p:cNvSpPr txBox="1">
            <a:spLocks noGrp="1"/>
          </p:cNvSpPr>
          <p:nvPr>
            <p:ph type="subTitle" idx="8"/>
          </p:nvPr>
        </p:nvSpPr>
        <p:spPr>
          <a:xfrm>
            <a:off x="35799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6" name="Google Shape;326;p36"/>
          <p:cNvSpPr txBox="1">
            <a:spLocks noGrp="1"/>
          </p:cNvSpPr>
          <p:nvPr>
            <p:ph type="subTitle" idx="9"/>
          </p:nvPr>
        </p:nvSpPr>
        <p:spPr>
          <a:xfrm>
            <a:off x="6134096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327" name="Google Shape;327;p36"/>
          <p:cNvSpPr txBox="1">
            <a:spLocks noGrp="1"/>
          </p:cNvSpPr>
          <p:nvPr>
            <p:ph type="subTitle" idx="5"/>
          </p:nvPr>
        </p:nvSpPr>
        <p:spPr>
          <a:xfrm>
            <a:off x="6133196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Sun. It’s also the fourth-largest planet by diameter in the Solar System </a:t>
            </a:r>
            <a:endParaRPr/>
          </a:p>
        </p:txBody>
      </p:sp>
      <p:sp>
        <p:nvSpPr>
          <p:cNvPr id="328" name="Google Shape;328;p36"/>
          <p:cNvSpPr txBox="1">
            <a:spLocks noGrp="1"/>
          </p:cNvSpPr>
          <p:nvPr>
            <p:ph type="subTitle" idx="6"/>
          </p:nvPr>
        </p:nvSpPr>
        <p:spPr>
          <a:xfrm>
            <a:off x="6133196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System. It’s the fourth-brightest object in the night sky</a:t>
            </a:r>
            <a:endParaRPr/>
          </a:p>
        </p:txBody>
      </p:sp>
      <p:sp>
        <p:nvSpPr>
          <p:cNvPr id="329" name="Google Shape;329;p36"/>
          <p:cNvSpPr txBox="1">
            <a:spLocks noGrp="1"/>
          </p:cNvSpPr>
          <p:nvPr>
            <p:ph type="subTitle" idx="13"/>
          </p:nvPr>
        </p:nvSpPr>
        <p:spPr>
          <a:xfrm>
            <a:off x="1025704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</a:t>
            </a:r>
            <a:endParaRPr/>
          </a:p>
        </p:txBody>
      </p:sp>
      <p:sp>
        <p:nvSpPr>
          <p:cNvPr id="330" name="Google Shape;330;p36"/>
          <p:cNvSpPr txBox="1">
            <a:spLocks noGrp="1"/>
          </p:cNvSpPr>
          <p:nvPr>
            <p:ph type="subTitle" idx="14"/>
          </p:nvPr>
        </p:nvSpPr>
        <p:spPr>
          <a:xfrm>
            <a:off x="3579900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31" name="Google Shape;331;p36"/>
          <p:cNvSpPr txBox="1">
            <a:spLocks noGrp="1"/>
          </p:cNvSpPr>
          <p:nvPr>
            <p:ph type="subTitle" idx="15"/>
          </p:nvPr>
        </p:nvSpPr>
        <p:spPr>
          <a:xfrm>
            <a:off x="6134096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cxnSp>
        <p:nvCxnSpPr>
          <p:cNvPr id="332" name="Google Shape;332;p36"/>
          <p:cNvCxnSpPr/>
          <p:nvPr/>
        </p:nvCxnSpPr>
        <p:spPr>
          <a:xfrm rot="10800000">
            <a:off x="722450" y="1076275"/>
            <a:ext cx="193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8"/>
          <p:cNvSpPr txBox="1">
            <a:spLocks noGrp="1"/>
          </p:cNvSpPr>
          <p:nvPr>
            <p:ph type="title"/>
          </p:nvPr>
        </p:nvSpPr>
        <p:spPr>
          <a:xfrm>
            <a:off x="720000" y="3918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Konkurenti</a:t>
            </a:r>
            <a:endParaRPr sz="3600" dirty="0"/>
          </a:p>
        </p:txBody>
      </p:sp>
      <p:cxnSp>
        <p:nvCxnSpPr>
          <p:cNvPr id="526" name="Google Shape;526;p48"/>
          <p:cNvCxnSpPr/>
          <p:nvPr/>
        </p:nvCxnSpPr>
        <p:spPr>
          <a:xfrm rot="10800000">
            <a:off x="722350" y="1076275"/>
            <a:ext cx="214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>
          <a:extLst>
            <a:ext uri="{FF2B5EF4-FFF2-40B4-BE49-F238E27FC236}">
              <a16:creationId xmlns:a16="http://schemas.microsoft.com/office/drawing/2014/main" id="{B08944B1-5792-7174-DD6B-3F2A987B2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>
            <a:extLst>
              <a:ext uri="{FF2B5EF4-FFF2-40B4-BE49-F238E27FC236}">
                <a16:creationId xmlns:a16="http://schemas.microsoft.com/office/drawing/2014/main" id="{66A5087A-7179-BB11-6C72-F145D7FF8226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638810" y="3040000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u="sng" dirty="0"/>
              <a:t>SQLAlchemy</a:t>
            </a:r>
            <a:endParaRPr u="sng" dirty="0"/>
          </a:p>
        </p:txBody>
      </p:sp>
      <p:sp>
        <p:nvSpPr>
          <p:cNvPr id="281" name="Google Shape;281;p35">
            <a:extLst>
              <a:ext uri="{FF2B5EF4-FFF2-40B4-BE49-F238E27FC236}">
                <a16:creationId xmlns:a16="http://schemas.microsoft.com/office/drawing/2014/main" id="{65282986-39E9-4132-2707-77A4F5DA34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Ostale tehnologije</a:t>
            </a:r>
            <a:endParaRPr dirty="0"/>
          </a:p>
        </p:txBody>
      </p:sp>
      <p:sp>
        <p:nvSpPr>
          <p:cNvPr id="286" name="Google Shape;286;p35">
            <a:extLst>
              <a:ext uri="{FF2B5EF4-FFF2-40B4-BE49-F238E27FC236}">
                <a16:creationId xmlns:a16="http://schemas.microsoft.com/office/drawing/2014/main" id="{A466EC25-6B91-4EFD-5116-414AF6EDF11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38810" y="1531750"/>
            <a:ext cx="2811000" cy="7589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u="sng" dirty="0"/>
              <a:t>Uvicorn</a:t>
            </a:r>
            <a:endParaRPr u="sng"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31209DE2-0A48-53BB-48F4-834C450BC6B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568676" y="1548564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u="sng" dirty="0"/>
              <a:t>Pydantic</a:t>
            </a:r>
            <a:endParaRPr u="sng" dirty="0"/>
          </a:p>
        </p:txBody>
      </p:sp>
      <p:sp>
        <p:nvSpPr>
          <p:cNvPr id="288" name="Google Shape;288;p35">
            <a:extLst>
              <a:ext uri="{FF2B5EF4-FFF2-40B4-BE49-F238E27FC236}">
                <a16:creationId xmlns:a16="http://schemas.microsoft.com/office/drawing/2014/main" id="{D16073B6-0A8D-B166-0C92-1221D6C8172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568676" y="3040001"/>
            <a:ext cx="3022432" cy="7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u="sng" dirty="0"/>
              <a:t>Alembic</a:t>
            </a:r>
            <a:endParaRPr u="sng" dirty="0"/>
          </a:p>
        </p:txBody>
      </p:sp>
      <p:sp>
        <p:nvSpPr>
          <p:cNvPr id="289" name="Google Shape;289;p35">
            <a:extLst>
              <a:ext uri="{FF2B5EF4-FFF2-40B4-BE49-F238E27FC236}">
                <a16:creationId xmlns:a16="http://schemas.microsoft.com/office/drawing/2014/main" id="{EE33EA69-029D-B105-D8D4-EFF42C8C1F8E}"/>
              </a:ext>
            </a:extLst>
          </p:cNvPr>
          <p:cNvSpPr/>
          <p:nvPr/>
        </p:nvSpPr>
        <p:spPr>
          <a:xfrm>
            <a:off x="804419" y="15317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atin typeface="Bricolage Grotesque" panose="020B0604020202020204" charset="0"/>
              </a:rPr>
              <a:t>1</a:t>
            </a:r>
            <a:endParaRPr sz="2400" dirty="0">
              <a:latin typeface="Bricolage Grotesque" panose="020B0604020202020204" charset="0"/>
            </a:endParaRPr>
          </a:p>
        </p:txBody>
      </p:sp>
      <p:sp>
        <p:nvSpPr>
          <p:cNvPr id="290" name="Google Shape;290;p35">
            <a:extLst>
              <a:ext uri="{FF2B5EF4-FFF2-40B4-BE49-F238E27FC236}">
                <a16:creationId xmlns:a16="http://schemas.microsoft.com/office/drawing/2014/main" id="{086743D5-D1C1-612C-41FD-2775146B2D8C}"/>
              </a:ext>
            </a:extLst>
          </p:cNvPr>
          <p:cNvSpPr/>
          <p:nvPr/>
        </p:nvSpPr>
        <p:spPr>
          <a:xfrm>
            <a:off x="804419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>
            <a:extLst>
              <a:ext uri="{FF2B5EF4-FFF2-40B4-BE49-F238E27FC236}">
                <a16:creationId xmlns:a16="http://schemas.microsoft.com/office/drawing/2014/main" id="{A2A0C2C2-D003-24C4-3D63-B5B365449F1F}"/>
              </a:ext>
            </a:extLst>
          </p:cNvPr>
          <p:cNvSpPr/>
          <p:nvPr/>
        </p:nvSpPr>
        <p:spPr>
          <a:xfrm>
            <a:off x="4690619" y="15317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>
            <a:extLst>
              <a:ext uri="{FF2B5EF4-FFF2-40B4-BE49-F238E27FC236}">
                <a16:creationId xmlns:a16="http://schemas.microsoft.com/office/drawing/2014/main" id="{A0E7237B-7DE9-B266-02F9-4C524261890E}"/>
              </a:ext>
            </a:extLst>
          </p:cNvPr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35">
            <a:extLst>
              <a:ext uri="{FF2B5EF4-FFF2-40B4-BE49-F238E27FC236}">
                <a16:creationId xmlns:a16="http://schemas.microsoft.com/office/drawing/2014/main" id="{5B6F5C55-BAFC-BC7A-46E9-E12FA5B2DB9C}"/>
              </a:ext>
            </a:extLst>
          </p:cNvPr>
          <p:cNvCxnSpPr/>
          <p:nvPr/>
        </p:nvCxnSpPr>
        <p:spPr>
          <a:xfrm rot="10800000">
            <a:off x="722400" y="1076275"/>
            <a:ext cx="245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89;p35">
            <a:extLst>
              <a:ext uri="{FF2B5EF4-FFF2-40B4-BE49-F238E27FC236}">
                <a16:creationId xmlns:a16="http://schemas.microsoft.com/office/drawing/2014/main" id="{EB301B1D-1BAA-0465-B9E2-C539A73E984A}"/>
              </a:ext>
            </a:extLst>
          </p:cNvPr>
          <p:cNvSpPr/>
          <p:nvPr/>
        </p:nvSpPr>
        <p:spPr>
          <a:xfrm>
            <a:off x="4690619" y="153175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atin typeface="Bricolage Grotesque" panose="020B0604020202020204" charset="0"/>
              </a:rPr>
              <a:t>2</a:t>
            </a:r>
            <a:endParaRPr sz="2400" dirty="0">
              <a:latin typeface="Bricolage Grotesque" panose="020B0604020202020204" charset="0"/>
            </a:endParaRPr>
          </a:p>
        </p:txBody>
      </p:sp>
      <p:sp>
        <p:nvSpPr>
          <p:cNvPr id="3" name="Google Shape;289;p35">
            <a:extLst>
              <a:ext uri="{FF2B5EF4-FFF2-40B4-BE49-F238E27FC236}">
                <a16:creationId xmlns:a16="http://schemas.microsoft.com/office/drawing/2014/main" id="{1559D067-7B7A-B478-60D3-243ED216DFE8}"/>
              </a:ext>
            </a:extLst>
          </p:cNvPr>
          <p:cNvSpPr/>
          <p:nvPr/>
        </p:nvSpPr>
        <p:spPr>
          <a:xfrm>
            <a:off x="804419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atin typeface="Bricolage Grotesque" panose="020B0604020202020204" charset="0"/>
              </a:rPr>
              <a:t>3</a:t>
            </a:r>
            <a:endParaRPr sz="2400" dirty="0">
              <a:latin typeface="Bricolage Grotesque" panose="020B0604020202020204" charset="0"/>
            </a:endParaRPr>
          </a:p>
        </p:txBody>
      </p:sp>
      <p:sp>
        <p:nvSpPr>
          <p:cNvPr id="4" name="Google Shape;289;p35">
            <a:extLst>
              <a:ext uri="{FF2B5EF4-FFF2-40B4-BE49-F238E27FC236}">
                <a16:creationId xmlns:a16="http://schemas.microsoft.com/office/drawing/2014/main" id="{0D182181-2CEB-7FD3-7E10-B06658406AC5}"/>
              </a:ext>
            </a:extLst>
          </p:cNvPr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atin typeface="Bricolage Grotesque" panose="020B0604020202020204" charset="0"/>
              </a:rPr>
              <a:t>4</a:t>
            </a:r>
            <a:endParaRPr sz="2400" dirty="0">
              <a:latin typeface="Bricolage Grotesq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829432"/>
      </p:ext>
    </p:extLst>
  </p:cSld>
  <p:clrMapOvr>
    <a:masterClrMapping/>
  </p:clrMapOvr>
</p:sld>
</file>

<file path=ppt/theme/theme1.xml><?xml version="1.0" encoding="utf-8"?>
<a:theme xmlns:a="http://schemas.openxmlformats.org/drawingml/2006/main" name="Effective Work Program Meeting by Slidesgo">
  <a:themeElements>
    <a:clrScheme name="Simple Light">
      <a:dk1>
        <a:srgbClr val="000000"/>
      </a:dk1>
      <a:lt1>
        <a:srgbClr val="F0F1E4"/>
      </a:lt1>
      <a:dk2>
        <a:srgbClr val="FFFFFF"/>
      </a:dk2>
      <a:lt2>
        <a:srgbClr val="9FBD71"/>
      </a:lt2>
      <a:accent1>
        <a:srgbClr val="D1EEA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888</Words>
  <Application>Microsoft Office PowerPoint</Application>
  <PresentationFormat>On-screen Show (16:9)</PresentationFormat>
  <Paragraphs>220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Bebas Neue</vt:lpstr>
      <vt:lpstr>Bricolage Grotesque</vt:lpstr>
      <vt:lpstr>Courier New</vt:lpstr>
      <vt:lpstr>Inter</vt:lpstr>
      <vt:lpstr>PT Sans</vt:lpstr>
      <vt:lpstr>Inter Medium</vt:lpstr>
      <vt:lpstr>Anaheim</vt:lpstr>
      <vt:lpstr>Nunito Light</vt:lpstr>
      <vt:lpstr>Antonio</vt:lpstr>
      <vt:lpstr>Arial</vt:lpstr>
      <vt:lpstr>Effective Work Program Meeting by Slidesgo</vt:lpstr>
      <vt:lpstr> Napredno softversko inženjerstvo MAS – RII – SI </vt:lpstr>
      <vt:lpstr>Sadržaj</vt:lpstr>
      <vt:lpstr>Motivacija</vt:lpstr>
      <vt:lpstr>Šta je FastAPI? </vt:lpstr>
      <vt:lpstr>Koji problemi se rešavaju</vt:lpstr>
      <vt:lpstr>Zašto baš FastAPI? </vt:lpstr>
      <vt:lpstr>Prednosti i mane</vt:lpstr>
      <vt:lpstr>Konkurenti</vt:lpstr>
      <vt:lpstr>Ostale tehnologije</vt:lpstr>
      <vt:lpstr>TWO IDEAS</vt:lpstr>
      <vt:lpstr>THREE IDEAS</vt:lpstr>
      <vt:lpstr>—SOMEONE FAMOUS</vt:lpstr>
      <vt:lpstr>Hvala na pažnji!</vt:lpstr>
      <vt:lpstr>9H 55M 23S</vt:lpstr>
      <vt:lpstr>4,498,300,000</vt:lpstr>
      <vt:lpstr>BAR GRAPH</vt:lpstr>
      <vt:lpstr>MAP</vt:lpstr>
      <vt:lpstr>TABLE</vt:lpstr>
      <vt:lpstr>ORGANIZATIONAL CHART</vt:lpstr>
      <vt:lpstr>ROADMAP INFOGRAPHICS</vt:lpstr>
      <vt:lpstr>PHOTO SHOWCASE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Jefimija Stamenovic</cp:lastModifiedBy>
  <cp:revision>4</cp:revision>
  <dcterms:modified xsi:type="dcterms:W3CDTF">2025-06-02T00:52:50Z</dcterms:modified>
</cp:coreProperties>
</file>